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  <p:sldMasterId id="2147483912" r:id="rId2"/>
  </p:sldMasterIdLst>
  <p:notesMasterIdLst>
    <p:notesMasterId r:id="rId9"/>
  </p:notesMasterIdLst>
  <p:sldIdLst>
    <p:sldId id="277" r:id="rId3"/>
    <p:sldId id="269" r:id="rId4"/>
    <p:sldId id="270" r:id="rId5"/>
    <p:sldId id="271" r:id="rId6"/>
    <p:sldId id="272" r:id="rId7"/>
    <p:sldId id="273" r:id="rId8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BA2D0C-8CBC-4C00-9BA2-0319675B65C2}" type="datetimeFigureOut">
              <a:rPr lang="de-DE" smtClean="0"/>
              <a:t>17.10.2019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363DC4-513F-4300-AD47-E82F94E31B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6545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4" Type="http://schemas.microsoft.com/office/2007/relationships/hdphoto" Target="../media/hdphoto1.wdp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4" Type="http://schemas.microsoft.com/office/2007/relationships/hdphoto" Target="../media/hdphoto1.wdp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4" Type="http://schemas.microsoft.com/office/2007/relationships/hdphoto" Target="../media/hdphoto1.wdp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4" Type="http://schemas.microsoft.com/office/2007/relationships/hdphoto" Target="../media/hdphoto1.wdp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4" Type="http://schemas.microsoft.com/office/2007/relationships/hdphoto" Target="../media/hdphoto1.wdp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 mit Verlau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96888" y="252413"/>
            <a:ext cx="7343775" cy="286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400" b="1" dirty="0" smtClean="0">
                <a:solidFill>
                  <a:srgbClr val="003399"/>
                </a:solidFill>
              </a:rPr>
              <a:t>Staatliches Schulamt für den Hochtaunuskreis und den Wetteraukreis  </a:t>
            </a:r>
            <a:endParaRPr lang="de-DE" sz="1200" dirty="0">
              <a:solidFill>
                <a:srgbClr val="004B95"/>
              </a:solidFill>
            </a:endParaRPr>
          </a:p>
        </p:txBody>
      </p:sp>
      <p:sp>
        <p:nvSpPr>
          <p:cNvPr id="6" name="Rectangle 30"/>
          <p:cNvSpPr>
            <a:spLocks noChangeAspect="1" noChangeArrowheads="1"/>
          </p:cNvSpPr>
          <p:nvPr/>
        </p:nvSpPr>
        <p:spPr bwMode="auto">
          <a:xfrm>
            <a:off x="3175" y="333375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7" name="Rectangle 31"/>
          <p:cNvSpPr>
            <a:spLocks noChangeArrowheads="1"/>
          </p:cNvSpPr>
          <p:nvPr/>
        </p:nvSpPr>
        <p:spPr bwMode="auto">
          <a:xfrm>
            <a:off x="3175" y="925513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8" name="Rectangle 32"/>
          <p:cNvSpPr>
            <a:spLocks noChangeArrowheads="1"/>
          </p:cNvSpPr>
          <p:nvPr/>
        </p:nvSpPr>
        <p:spPr bwMode="auto">
          <a:xfrm>
            <a:off x="3175" y="1517650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9" name="Rectangle 33"/>
          <p:cNvSpPr>
            <a:spLocks noChangeArrowheads="1"/>
          </p:cNvSpPr>
          <p:nvPr/>
        </p:nvSpPr>
        <p:spPr bwMode="auto">
          <a:xfrm>
            <a:off x="3175" y="2109788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0" name="Rectangle 34"/>
          <p:cNvSpPr>
            <a:spLocks noChangeArrowheads="1"/>
          </p:cNvSpPr>
          <p:nvPr/>
        </p:nvSpPr>
        <p:spPr bwMode="auto">
          <a:xfrm>
            <a:off x="-3175" y="2701925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11" name="Grafik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333375"/>
            <a:ext cx="679450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87362" y="1979316"/>
            <a:ext cx="8435975" cy="701030"/>
          </a:xfrm>
        </p:spPr>
        <p:txBody>
          <a:bodyPr lIns="0" tIns="0" rIns="0" bIns="0" anchor="b"/>
          <a:lstStyle>
            <a:lvl1pPr marL="0" indent="0">
              <a:spcAft>
                <a:spcPct val="0"/>
              </a:spcAft>
              <a:buFont typeface="Wingdings" pitchFamily="2" charset="2"/>
              <a:buNone/>
              <a:defRPr sz="2400"/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  <a:endParaRPr lang="de-DE" noProof="0" dirty="0" smtClean="0"/>
          </a:p>
        </p:txBody>
      </p:sp>
      <p:sp>
        <p:nvSpPr>
          <p:cNvPr id="12329" name="Rectangle 41"/>
          <p:cNvSpPr>
            <a:spLocks noGrp="1" noChangeArrowheads="1"/>
          </p:cNvSpPr>
          <p:nvPr>
            <p:ph type="ctrTitle" sz="quarter"/>
          </p:nvPr>
        </p:nvSpPr>
        <p:spPr>
          <a:xfrm>
            <a:off x="484188" y="620713"/>
            <a:ext cx="7688212" cy="1295400"/>
          </a:xfrm>
        </p:spPr>
        <p:txBody>
          <a:bodyPr lIns="0" rIns="0"/>
          <a:lstStyle>
            <a:lvl1pPr>
              <a:defRPr sz="3600">
                <a:solidFill>
                  <a:srgbClr val="004B95"/>
                </a:solidFill>
              </a:defRPr>
            </a:lvl1pPr>
          </a:lstStyle>
          <a:p>
            <a:pPr lvl="0"/>
            <a:r>
              <a:rPr lang="de-DE" noProof="0" smtClean="0"/>
              <a:t>Titelmasterformat durch Klicken bearbeiten</a:t>
            </a:r>
            <a:endParaRPr lang="de-DE" noProof="0" dirty="0" smtClean="0"/>
          </a:p>
        </p:txBody>
      </p:sp>
      <p:sp>
        <p:nvSpPr>
          <p:cNvPr id="12" name="Rectangle 19"/>
          <p:cNvSpPr>
            <a:spLocks noGrp="1" noChangeArrowheads="1"/>
          </p:cNvSpPr>
          <p:nvPr>
            <p:ph type="dt" sz="quarter" idx="10"/>
          </p:nvPr>
        </p:nvSpPr>
        <p:spPr>
          <a:xfrm>
            <a:off x="7019925" y="6450013"/>
            <a:ext cx="1936750" cy="292100"/>
          </a:xfrm>
          <a:prstGeom prst="rect">
            <a:avLst/>
          </a:prstGeom>
        </p:spPr>
        <p:txBody>
          <a:bodyPr anchor="b" anchorCtr="0"/>
          <a:lstStyle>
            <a:lvl1pPr algn="r" eaLnBrk="0" hangingPunct="0">
              <a:defRPr sz="1200" smtClean="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3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1331913" y="6453188"/>
            <a:ext cx="5616575" cy="288925"/>
          </a:xfrm>
          <a:prstGeom prst="rect">
            <a:avLst/>
          </a:prstGeom>
        </p:spPr>
        <p:txBody>
          <a:bodyPr anchor="b" anchorCtr="0"/>
          <a:lstStyle>
            <a:lvl1pPr eaLnBrk="0" hangingPunct="0">
              <a:defRPr sz="1200" smtClean="0">
                <a:ea typeface="ＭＳ Ｐゴシック" pitchFamily="34" charset="-128"/>
              </a:defRPr>
            </a:lvl1pPr>
          </a:lstStyle>
          <a:p>
            <a:pPr algn="r">
              <a:defRPr/>
            </a:pPr>
            <a:r>
              <a:rPr lang="de-DE" dirty="0">
                <a:solidFill>
                  <a:srgbClr val="000000"/>
                </a:solidFill>
              </a:rPr>
              <a:t>Informationsveranstaltung Neue Lehrkräfte HTW 2015/2016</a:t>
            </a:r>
          </a:p>
        </p:txBody>
      </p:sp>
      <p:sp>
        <p:nvSpPr>
          <p:cNvPr id="14" name="Rechteck 13"/>
          <p:cNvSpPr/>
          <p:nvPr userDrawn="1"/>
        </p:nvSpPr>
        <p:spPr>
          <a:xfrm>
            <a:off x="290512" y="2701925"/>
            <a:ext cx="8856000" cy="4140000"/>
          </a:xfrm>
          <a:prstGeom prst="rect">
            <a:avLst/>
          </a:prstGeom>
          <a:gradFill flip="none" rotWithShape="1">
            <a:gsLst>
              <a:gs pos="0">
                <a:srgbClr val="004B95"/>
              </a:gs>
              <a:gs pos="100000">
                <a:srgbClr val="F6F6FF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2" name="Rechteck 1"/>
          <p:cNvSpPr/>
          <p:nvPr userDrawn="1"/>
        </p:nvSpPr>
        <p:spPr>
          <a:xfrm>
            <a:off x="336720" y="2713744"/>
            <a:ext cx="2003032" cy="722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240" t="874" r="240" b="874"/>
          <a:stretch/>
        </p:blipFill>
        <p:spPr bwMode="auto">
          <a:xfrm>
            <a:off x="282055" y="2701925"/>
            <a:ext cx="2352675" cy="4155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7883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-Tex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1813" y="893763"/>
            <a:ext cx="8432800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rgbClr val="003695"/>
                </a:solidFill>
              </a:defRPr>
            </a:lvl1pPr>
          </a:lstStyle>
          <a:p>
            <a:pPr lvl="0"/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28" name="Rectangle 19"/>
          <p:cNvSpPr>
            <a:spLocks noGrp="1" noChangeArrowheads="1"/>
          </p:cNvSpPr>
          <p:nvPr>
            <p:ph type="dt" sz="quarter" idx="10"/>
          </p:nvPr>
        </p:nvSpPr>
        <p:spPr>
          <a:xfrm>
            <a:off x="7380288" y="6450013"/>
            <a:ext cx="1576387" cy="292100"/>
          </a:xfrm>
          <a:prstGeom prst="rect">
            <a:avLst/>
          </a:prstGeom>
        </p:spPr>
        <p:txBody>
          <a:bodyPr anchor="b" anchorCtr="0"/>
          <a:lstStyle>
            <a:lvl1pPr algn="r" eaLnBrk="0" hangingPunct="0">
              <a:defRPr sz="1200" smtClean="0">
                <a:ea typeface="ＭＳ Ｐゴシック" pitchFamily="34" charset="-128"/>
              </a:defRPr>
            </a:lvl1pPr>
          </a:lstStyle>
          <a:p>
            <a:pPr>
              <a:defRPr/>
            </a:pPr>
            <a:fld id="{288A3EA0-5A05-4941-AFDD-FD032DD47461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9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1331913" y="6453188"/>
            <a:ext cx="5976937" cy="288925"/>
          </a:xfrm>
          <a:prstGeom prst="rect">
            <a:avLst/>
          </a:prstGeom>
        </p:spPr>
        <p:txBody>
          <a:bodyPr anchor="b" anchorCtr="0"/>
          <a:lstStyle>
            <a:lvl1pPr eaLnBrk="0" hangingPunct="0">
              <a:defRPr sz="1200" smtClean="0">
                <a:ea typeface="ＭＳ Ｐゴシック" pitchFamily="34" charset="-128"/>
              </a:defRPr>
            </a:lvl1pPr>
          </a:lstStyle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0" name="Rectangle 2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52450" y="6453188"/>
            <a:ext cx="706438" cy="300037"/>
          </a:xfrm>
          <a:prstGeom prst="rect">
            <a:avLst/>
          </a:prstGeom>
        </p:spPr>
        <p:txBody>
          <a:bodyPr/>
          <a:lstStyle>
            <a:lvl1pPr eaLnBrk="0" hangingPunct="0">
              <a:defRPr sz="1400" b="1" smtClean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3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41338" y="2060575"/>
            <a:ext cx="8410575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25963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tandardfolie mit Hinter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296862" y="923925"/>
            <a:ext cx="8847137" cy="1224000"/>
          </a:xfrm>
          <a:prstGeom prst="rect">
            <a:avLst/>
          </a:prstGeom>
          <a:gradFill flip="none" rotWithShape="1">
            <a:gsLst>
              <a:gs pos="0">
                <a:srgbClr val="004B95"/>
              </a:gs>
              <a:gs pos="100000">
                <a:srgbClr val="F6F6FF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22" name="Rechteck 21"/>
          <p:cNvSpPr/>
          <p:nvPr userDrawn="1"/>
        </p:nvSpPr>
        <p:spPr>
          <a:xfrm>
            <a:off x="293365" y="2106613"/>
            <a:ext cx="8845872" cy="4271540"/>
          </a:xfrm>
          <a:prstGeom prst="rect">
            <a:avLst/>
          </a:prstGeom>
          <a:gradFill flip="none" rotWithShape="1">
            <a:gsLst>
              <a:gs pos="0">
                <a:srgbClr val="004B95"/>
              </a:gs>
              <a:gs pos="100000">
                <a:srgbClr val="F6F6FF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pic>
        <p:nvPicPr>
          <p:cNvPr id="4" name="Picture 12" descr="BL_Logo_2010_klein_rgb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1738" y="333375"/>
            <a:ext cx="1400175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1813" y="893763"/>
            <a:ext cx="8432800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rgbClr val="003695"/>
                </a:solidFill>
              </a:defRPr>
            </a:lvl1pPr>
          </a:lstStyle>
          <a:p>
            <a:pPr lvl="0"/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11" name="Rectangle 19"/>
          <p:cNvSpPr>
            <a:spLocks noGrp="1" noChangeArrowheads="1"/>
          </p:cNvSpPr>
          <p:nvPr>
            <p:ph type="dt" sz="quarter" idx="10"/>
          </p:nvPr>
        </p:nvSpPr>
        <p:spPr>
          <a:xfrm>
            <a:off x="7380288" y="6450013"/>
            <a:ext cx="1576387" cy="292100"/>
          </a:xfrm>
          <a:prstGeom prst="rect">
            <a:avLst/>
          </a:prstGeom>
        </p:spPr>
        <p:txBody>
          <a:bodyPr anchor="b" anchorCtr="0"/>
          <a:lstStyle>
            <a:lvl1pPr algn="r" eaLnBrk="0" hangingPunct="0">
              <a:defRPr sz="1200" smtClean="0">
                <a:ea typeface="ＭＳ Ｐゴシック" pitchFamily="34" charset="-128"/>
              </a:defRPr>
            </a:lvl1pPr>
          </a:lstStyle>
          <a:p>
            <a:pPr>
              <a:defRPr/>
            </a:pPr>
            <a:fld id="{70B9D64C-20BE-47C1-B9A3-60FE4D1301C2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2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1331913" y="6453188"/>
            <a:ext cx="5976937" cy="288925"/>
          </a:xfrm>
          <a:prstGeom prst="rect">
            <a:avLst/>
          </a:prstGeom>
        </p:spPr>
        <p:txBody>
          <a:bodyPr anchor="b" anchorCtr="0"/>
          <a:lstStyle>
            <a:lvl1pPr eaLnBrk="0" hangingPunct="0">
              <a:defRPr sz="1200" smtClean="0">
                <a:ea typeface="ＭＳ Ｐゴシック" pitchFamily="34" charset="-128"/>
              </a:defRPr>
            </a:lvl1pPr>
          </a:lstStyle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3" name="Rectangle 2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52450" y="6453188"/>
            <a:ext cx="706438" cy="300037"/>
          </a:xfrm>
          <a:prstGeom prst="rect">
            <a:avLst/>
          </a:prstGeom>
        </p:spPr>
        <p:txBody>
          <a:bodyPr/>
          <a:lstStyle>
            <a:lvl1pPr eaLnBrk="0" hangingPunct="0">
              <a:defRPr sz="1400" b="1" smtClean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16" name="Rectangle 30"/>
          <p:cNvSpPr>
            <a:spLocks noChangeAspect="1" noChangeArrowheads="1"/>
          </p:cNvSpPr>
          <p:nvPr userDrawn="1"/>
        </p:nvSpPr>
        <p:spPr bwMode="auto">
          <a:xfrm>
            <a:off x="3175" y="333375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7" name="Rectangle 31"/>
          <p:cNvSpPr>
            <a:spLocks noChangeArrowheads="1"/>
          </p:cNvSpPr>
          <p:nvPr userDrawn="1"/>
        </p:nvSpPr>
        <p:spPr bwMode="auto">
          <a:xfrm>
            <a:off x="3175" y="925513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8" name="Rectangle 32"/>
          <p:cNvSpPr>
            <a:spLocks noChangeArrowheads="1"/>
          </p:cNvSpPr>
          <p:nvPr userDrawn="1"/>
        </p:nvSpPr>
        <p:spPr bwMode="auto">
          <a:xfrm>
            <a:off x="3175" y="1517650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9" name="Rectangle 33"/>
          <p:cNvSpPr>
            <a:spLocks noChangeArrowheads="1"/>
          </p:cNvSpPr>
          <p:nvPr userDrawn="1"/>
        </p:nvSpPr>
        <p:spPr bwMode="auto">
          <a:xfrm>
            <a:off x="3175" y="2109788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0" name="Rectangle 34"/>
          <p:cNvSpPr>
            <a:spLocks noChangeArrowheads="1"/>
          </p:cNvSpPr>
          <p:nvPr userDrawn="1"/>
        </p:nvSpPr>
        <p:spPr bwMode="auto">
          <a:xfrm>
            <a:off x="3175" y="2701925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41338" y="2109788"/>
            <a:ext cx="8410575" cy="427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5076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0788464-92D0-4E8C-9805-CFB92A36D02A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853429" y="2060848"/>
            <a:ext cx="4102670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3"/>
          </p:nvPr>
        </p:nvSpPr>
        <p:spPr bwMode="auto">
          <a:xfrm>
            <a:off x="539552" y="2060848"/>
            <a:ext cx="4102670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718294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 nur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C6A4F9D-B185-4C60-871C-BE115487395B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51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o-Folie mit Hinter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290190" y="921187"/>
            <a:ext cx="8845872" cy="5469433"/>
          </a:xfrm>
          <a:prstGeom prst="rect">
            <a:avLst/>
          </a:prstGeom>
          <a:gradFill flip="none" rotWithShape="1">
            <a:gsLst>
              <a:gs pos="0">
                <a:srgbClr val="004B95"/>
              </a:gs>
              <a:gs pos="100000">
                <a:srgbClr val="F6F6FF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3A400A6-3DC4-42FB-B4BC-EA22E02B757E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140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 zweigete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CDD2C34-15AA-42E4-8782-69BF8780F849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 userDrawn="1"/>
        </p:nvSpPr>
        <p:spPr bwMode="auto">
          <a:xfrm>
            <a:off x="555575" y="914400"/>
            <a:ext cx="30083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lang="de-DE" sz="2000" b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9pPr>
          </a:lstStyle>
          <a:p>
            <a:r>
              <a:rPr sz="1800" kern="0" dirty="0">
                <a:solidFill>
                  <a:srgbClr val="003695"/>
                </a:solidFill>
              </a:rPr>
              <a:t>Titelmasterformat durch Klicken bearbeiten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707904" y="914400"/>
            <a:ext cx="5256584" cy="5394920"/>
          </a:xfrm>
        </p:spPr>
        <p:txBody>
          <a:bodyPr>
            <a:normAutofit/>
          </a:bodyPr>
          <a:lstStyle>
            <a:lvl1pPr eaLnBrk="1" latinLnBrk="0" hangingPunct="1">
              <a:defRPr kumimoji="0" lang="de-DE" sz="2400"/>
            </a:lvl1pPr>
            <a:lvl2pPr eaLnBrk="1" latinLnBrk="0" hangingPunct="1">
              <a:defRPr kumimoji="0" lang="de-DE" sz="2000"/>
            </a:lvl2pPr>
            <a:lvl3pPr eaLnBrk="1" latinLnBrk="0" hangingPunct="1">
              <a:defRPr kumimoji="0" lang="de-DE" sz="1800"/>
            </a:lvl3pPr>
            <a:lvl4pPr eaLnBrk="1" latinLnBrk="0" hangingPunct="1">
              <a:defRPr kumimoji="0" lang="de-DE" sz="1600"/>
            </a:lvl4pPr>
            <a:lvl5pPr eaLnBrk="1" latinLnBrk="0" hangingPunct="1">
              <a:defRPr kumimoji="0" lang="de-DE" sz="1600"/>
            </a:lvl5pPr>
            <a:lvl6pPr eaLnBrk="1" latinLnBrk="0" hangingPunct="1">
              <a:defRPr kumimoji="0" lang="de-DE" sz="2000"/>
            </a:lvl6pPr>
            <a:lvl7pPr eaLnBrk="1" latinLnBrk="0" hangingPunct="1">
              <a:defRPr kumimoji="0" lang="de-DE" sz="2000"/>
            </a:lvl7pPr>
            <a:lvl8pPr eaLnBrk="1" latinLnBrk="0" hangingPunct="1">
              <a:defRPr kumimoji="0" lang="de-DE" sz="2000"/>
            </a:lvl8pPr>
            <a:lvl9pPr eaLnBrk="1" latinLnBrk="0" hangingPunct="1">
              <a:defRPr kumimoji="0" lang="de-DE" sz="2000"/>
            </a:lvl9pPr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575" y="1752600"/>
            <a:ext cx="3008313" cy="4556720"/>
          </a:xfrm>
        </p:spPr>
        <p:txBody>
          <a:bodyPr/>
          <a:lstStyle>
            <a:lvl1pPr marL="0" indent="0" eaLnBrk="1" latinLnBrk="0" hangingPunct="1">
              <a:buNone/>
              <a:defRPr kumimoji="0" lang="de-DE" sz="1400"/>
            </a:lvl1pPr>
            <a:lvl2pPr marL="457200" indent="0" eaLnBrk="1" latinLnBrk="0" hangingPunct="1">
              <a:buNone/>
              <a:defRPr kumimoji="0" lang="de-DE" sz="1200"/>
            </a:lvl2pPr>
            <a:lvl3pPr marL="914400" indent="0" eaLnBrk="1" latinLnBrk="0" hangingPunct="1">
              <a:buNone/>
              <a:defRPr kumimoji="0" lang="de-DE" sz="1000"/>
            </a:lvl3pPr>
            <a:lvl4pPr marL="1371600" indent="0" eaLnBrk="1" latinLnBrk="0" hangingPunct="1">
              <a:buNone/>
              <a:defRPr kumimoji="0" lang="de-DE" sz="900"/>
            </a:lvl4pPr>
            <a:lvl5pPr marL="1828800" indent="0" eaLnBrk="1" latinLnBrk="0" hangingPunct="1">
              <a:buNone/>
              <a:defRPr kumimoji="0" lang="de-DE" sz="900"/>
            </a:lvl5pPr>
            <a:lvl6pPr marL="2286000" indent="0" eaLnBrk="1" latinLnBrk="0" hangingPunct="1">
              <a:buNone/>
              <a:defRPr kumimoji="0" lang="de-DE" sz="900"/>
            </a:lvl6pPr>
            <a:lvl7pPr marL="2743200" indent="0" eaLnBrk="1" latinLnBrk="0" hangingPunct="1">
              <a:buNone/>
              <a:defRPr kumimoji="0" lang="de-DE" sz="900"/>
            </a:lvl7pPr>
            <a:lvl8pPr marL="3200400" indent="0" eaLnBrk="1" latinLnBrk="0" hangingPunct="1">
              <a:buNone/>
              <a:defRPr kumimoji="0" lang="de-DE" sz="900"/>
            </a:lvl8pPr>
            <a:lvl9pPr marL="3657600" indent="0" eaLnBrk="1" latinLnBrk="0" hangingPunct="1">
              <a:buNone/>
              <a:defRPr kumimoji="0" lang="de-DE" sz="900"/>
            </a:lvl9pPr>
          </a:lstStyle>
          <a:p>
            <a:pPr lvl="0" eaLnBrk="1" latinLnBrk="0" hangingPunct="1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361428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 zweigeteilt mit Hinter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299713" y="923924"/>
            <a:ext cx="8892479" cy="5457403"/>
          </a:xfrm>
          <a:prstGeom prst="rect">
            <a:avLst/>
          </a:prstGeom>
          <a:gradFill flip="none" rotWithShape="1">
            <a:gsLst>
              <a:gs pos="0">
                <a:srgbClr val="004B95"/>
              </a:gs>
              <a:gs pos="100000">
                <a:srgbClr val="F6F6FF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67BDE45-CBC5-42E4-8F74-87A1AD0CA802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 userDrawn="1"/>
        </p:nvSpPr>
        <p:spPr bwMode="auto">
          <a:xfrm>
            <a:off x="555575" y="914400"/>
            <a:ext cx="30083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lang="de-DE" sz="2000" b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9pPr>
          </a:lstStyle>
          <a:p>
            <a:r>
              <a:rPr sz="1800" kern="0" dirty="0"/>
              <a:t>Titelmasterformat durch Klicken bearbeiten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707904" y="914400"/>
            <a:ext cx="5256584" cy="5394920"/>
          </a:xfrm>
        </p:spPr>
        <p:txBody>
          <a:bodyPr>
            <a:normAutofit/>
          </a:bodyPr>
          <a:lstStyle>
            <a:lvl1pPr eaLnBrk="1" latinLnBrk="0" hangingPunct="1">
              <a:defRPr kumimoji="0" lang="de-DE" sz="2400"/>
            </a:lvl1pPr>
            <a:lvl2pPr eaLnBrk="1" latinLnBrk="0" hangingPunct="1">
              <a:defRPr kumimoji="0" lang="de-DE" sz="2000"/>
            </a:lvl2pPr>
            <a:lvl3pPr eaLnBrk="1" latinLnBrk="0" hangingPunct="1">
              <a:defRPr kumimoji="0" lang="de-DE" sz="1800"/>
            </a:lvl3pPr>
            <a:lvl4pPr eaLnBrk="1" latinLnBrk="0" hangingPunct="1">
              <a:defRPr kumimoji="0" lang="de-DE" sz="1600"/>
            </a:lvl4pPr>
            <a:lvl5pPr eaLnBrk="1" latinLnBrk="0" hangingPunct="1">
              <a:defRPr kumimoji="0" lang="de-DE" sz="1600"/>
            </a:lvl5pPr>
            <a:lvl6pPr eaLnBrk="1" latinLnBrk="0" hangingPunct="1">
              <a:defRPr kumimoji="0" lang="de-DE" sz="2000"/>
            </a:lvl6pPr>
            <a:lvl7pPr eaLnBrk="1" latinLnBrk="0" hangingPunct="1">
              <a:defRPr kumimoji="0" lang="de-DE" sz="2000"/>
            </a:lvl7pPr>
            <a:lvl8pPr eaLnBrk="1" latinLnBrk="0" hangingPunct="1">
              <a:defRPr kumimoji="0" lang="de-DE" sz="2000"/>
            </a:lvl8pPr>
            <a:lvl9pPr eaLnBrk="1" latinLnBrk="0" hangingPunct="1">
              <a:defRPr kumimoji="0" lang="de-DE" sz="2000"/>
            </a:lvl9pPr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575" y="1752600"/>
            <a:ext cx="3008313" cy="4556720"/>
          </a:xfrm>
        </p:spPr>
        <p:txBody>
          <a:bodyPr/>
          <a:lstStyle>
            <a:lvl1pPr marL="0" indent="0" eaLnBrk="1" latinLnBrk="0" hangingPunct="1">
              <a:buNone/>
              <a:defRPr kumimoji="0" lang="de-DE" sz="1400"/>
            </a:lvl1pPr>
            <a:lvl2pPr marL="457200" indent="0" eaLnBrk="1" latinLnBrk="0" hangingPunct="1">
              <a:buNone/>
              <a:defRPr kumimoji="0" lang="de-DE" sz="1200"/>
            </a:lvl2pPr>
            <a:lvl3pPr marL="914400" indent="0" eaLnBrk="1" latinLnBrk="0" hangingPunct="1">
              <a:buNone/>
              <a:defRPr kumimoji="0" lang="de-DE" sz="1000"/>
            </a:lvl3pPr>
            <a:lvl4pPr marL="1371600" indent="0" eaLnBrk="1" latinLnBrk="0" hangingPunct="1">
              <a:buNone/>
              <a:defRPr kumimoji="0" lang="de-DE" sz="900"/>
            </a:lvl4pPr>
            <a:lvl5pPr marL="1828800" indent="0" eaLnBrk="1" latinLnBrk="0" hangingPunct="1">
              <a:buNone/>
              <a:defRPr kumimoji="0" lang="de-DE" sz="900"/>
            </a:lvl5pPr>
            <a:lvl6pPr marL="2286000" indent="0" eaLnBrk="1" latinLnBrk="0" hangingPunct="1">
              <a:buNone/>
              <a:defRPr kumimoji="0" lang="de-DE" sz="900"/>
            </a:lvl6pPr>
            <a:lvl7pPr marL="2743200" indent="0" eaLnBrk="1" latinLnBrk="0" hangingPunct="1">
              <a:buNone/>
              <a:defRPr kumimoji="0" lang="de-DE" sz="900"/>
            </a:lvl7pPr>
            <a:lvl8pPr marL="3200400" indent="0" eaLnBrk="1" latinLnBrk="0" hangingPunct="1">
              <a:buNone/>
              <a:defRPr kumimoji="0" lang="de-DE" sz="900"/>
            </a:lvl8pPr>
            <a:lvl9pPr marL="3657600" indent="0" eaLnBrk="1" latinLnBrk="0" hangingPunct="1">
              <a:buNone/>
              <a:defRPr kumimoji="0" lang="de-DE" sz="900"/>
            </a:lvl9pPr>
          </a:lstStyle>
          <a:p>
            <a:pPr lvl="0" eaLnBrk="1" latinLnBrk="0" hangingPunct="1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5361571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elfolie mit Verlau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 userDrawn="1"/>
        </p:nvSpPr>
        <p:spPr>
          <a:xfrm>
            <a:off x="304549" y="2703710"/>
            <a:ext cx="8839452" cy="4154290"/>
          </a:xfrm>
          <a:prstGeom prst="rect">
            <a:avLst/>
          </a:prstGeom>
          <a:gradFill flip="none" rotWithShape="1">
            <a:gsLst>
              <a:gs pos="0">
                <a:srgbClr val="004B95"/>
              </a:gs>
              <a:gs pos="100000">
                <a:srgbClr val="F6F6FF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96888" y="252413"/>
            <a:ext cx="7343775" cy="452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400" b="1" dirty="0">
                <a:solidFill>
                  <a:srgbClr val="003695"/>
                </a:solidFill>
              </a:rPr>
              <a:t>Staatliches Schulamt für den Lahn-Dill-Kreis und den Landkreis Limburg-Weilburg</a:t>
            </a:r>
            <a:br>
              <a:rPr lang="de-DE" sz="1400" b="1" dirty="0">
                <a:solidFill>
                  <a:srgbClr val="003695"/>
                </a:solidFill>
              </a:rPr>
            </a:br>
            <a:endParaRPr lang="de-DE" sz="1200" dirty="0">
              <a:solidFill>
                <a:srgbClr val="003695"/>
              </a:solidFill>
            </a:endParaRPr>
          </a:p>
        </p:txBody>
      </p:sp>
      <p:sp>
        <p:nvSpPr>
          <p:cNvPr id="6" name="Rectangle 30"/>
          <p:cNvSpPr>
            <a:spLocks noChangeAspect="1" noChangeArrowheads="1"/>
          </p:cNvSpPr>
          <p:nvPr/>
        </p:nvSpPr>
        <p:spPr bwMode="auto">
          <a:xfrm>
            <a:off x="3175" y="333375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7" name="Rectangle 31"/>
          <p:cNvSpPr>
            <a:spLocks noChangeArrowheads="1"/>
          </p:cNvSpPr>
          <p:nvPr/>
        </p:nvSpPr>
        <p:spPr bwMode="auto">
          <a:xfrm>
            <a:off x="3175" y="925513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8" name="Rectangle 32"/>
          <p:cNvSpPr>
            <a:spLocks noChangeArrowheads="1"/>
          </p:cNvSpPr>
          <p:nvPr/>
        </p:nvSpPr>
        <p:spPr bwMode="auto">
          <a:xfrm>
            <a:off x="3175" y="1517650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9" name="Rectangle 33"/>
          <p:cNvSpPr>
            <a:spLocks noChangeArrowheads="1"/>
          </p:cNvSpPr>
          <p:nvPr/>
        </p:nvSpPr>
        <p:spPr bwMode="auto">
          <a:xfrm>
            <a:off x="3175" y="2109788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11" name="Grafik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333375"/>
            <a:ext cx="679450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87362" y="1979316"/>
            <a:ext cx="8435975" cy="701030"/>
          </a:xfrm>
        </p:spPr>
        <p:txBody>
          <a:bodyPr lIns="0" tIns="0" rIns="0" bIns="0" anchor="b"/>
          <a:lstStyle>
            <a:lvl1pPr marL="0" indent="0">
              <a:spcAft>
                <a:spcPct val="0"/>
              </a:spcAft>
              <a:buFont typeface="Wingdings" pitchFamily="2" charset="2"/>
              <a:buNone/>
              <a:defRPr sz="2400"/>
            </a:lvl1pPr>
          </a:lstStyle>
          <a:p>
            <a:pPr lvl="0"/>
            <a:r>
              <a:rPr lang="de-DE" noProof="0"/>
              <a:t>Formatvorlage des Untertitelmasters durch Klicken bearbeiten</a:t>
            </a:r>
            <a:endParaRPr lang="de-DE" noProof="0" dirty="0"/>
          </a:p>
        </p:txBody>
      </p:sp>
      <p:sp>
        <p:nvSpPr>
          <p:cNvPr id="2" name="Rechteck 1"/>
          <p:cNvSpPr/>
          <p:nvPr userDrawn="1"/>
        </p:nvSpPr>
        <p:spPr>
          <a:xfrm>
            <a:off x="336720" y="2713744"/>
            <a:ext cx="2003032" cy="722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240" t="874" r="240" b="874"/>
          <a:stretch/>
        </p:blipFill>
        <p:spPr bwMode="auto">
          <a:xfrm>
            <a:off x="282849" y="2702718"/>
            <a:ext cx="2352675" cy="4155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10" name="Rectangle 34"/>
          <p:cNvSpPr>
            <a:spLocks noChangeArrowheads="1"/>
          </p:cNvSpPr>
          <p:nvPr/>
        </p:nvSpPr>
        <p:spPr bwMode="auto">
          <a:xfrm>
            <a:off x="1587" y="2706687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3120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ndard-Tex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1813" y="893763"/>
            <a:ext cx="8432800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rgbClr val="003695"/>
                </a:solidFill>
              </a:defRPr>
            </a:lvl1pPr>
          </a:lstStyle>
          <a:p>
            <a:pPr lvl="0"/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28" name="Rectangle 19"/>
          <p:cNvSpPr>
            <a:spLocks noGrp="1" noChangeArrowheads="1"/>
          </p:cNvSpPr>
          <p:nvPr>
            <p:ph type="dt" sz="quarter" idx="10"/>
          </p:nvPr>
        </p:nvSpPr>
        <p:spPr>
          <a:xfrm>
            <a:off x="7380288" y="6450013"/>
            <a:ext cx="1576387" cy="292100"/>
          </a:xfrm>
          <a:prstGeom prst="rect">
            <a:avLst/>
          </a:prstGeom>
        </p:spPr>
        <p:txBody>
          <a:bodyPr anchor="b" anchorCtr="0"/>
          <a:lstStyle>
            <a:lvl1pPr algn="r" eaLnBrk="0" hangingPunct="0">
              <a:defRPr sz="1200" smtClean="0">
                <a:ea typeface="ＭＳ Ｐゴシック" pitchFamily="34" charset="-128"/>
              </a:defRPr>
            </a:lvl1pPr>
          </a:lstStyle>
          <a:p>
            <a:pPr>
              <a:defRPr/>
            </a:pPr>
            <a:fld id="{288A3EA0-5A05-4941-AFDD-FD032DD47461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9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1331913" y="6453188"/>
            <a:ext cx="5976937" cy="288925"/>
          </a:xfrm>
          <a:prstGeom prst="rect">
            <a:avLst/>
          </a:prstGeom>
        </p:spPr>
        <p:txBody>
          <a:bodyPr anchor="b" anchorCtr="0"/>
          <a:lstStyle>
            <a:lvl1pPr eaLnBrk="0" hangingPunct="0">
              <a:defRPr sz="1200" smtClean="0">
                <a:ea typeface="ＭＳ Ｐゴシック" pitchFamily="34" charset="-128"/>
              </a:defRPr>
            </a:lvl1pPr>
          </a:lstStyle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0" name="Rectangle 2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52450" y="6453188"/>
            <a:ext cx="706438" cy="300037"/>
          </a:xfrm>
          <a:prstGeom prst="rect">
            <a:avLst/>
          </a:prstGeom>
        </p:spPr>
        <p:txBody>
          <a:bodyPr/>
          <a:lstStyle>
            <a:lvl1pPr eaLnBrk="0" hangingPunct="0">
              <a:defRPr sz="1400" b="1" smtClean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3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41338" y="2060575"/>
            <a:ext cx="8410575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446074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tandardfolie mit Hinter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296862" y="923925"/>
            <a:ext cx="8847137" cy="1224000"/>
          </a:xfrm>
          <a:prstGeom prst="rect">
            <a:avLst/>
          </a:prstGeom>
          <a:gradFill flip="none" rotWithShape="1">
            <a:gsLst>
              <a:gs pos="0">
                <a:srgbClr val="004B95"/>
              </a:gs>
              <a:gs pos="100000">
                <a:srgbClr val="F6F6FF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22" name="Rechteck 21"/>
          <p:cNvSpPr/>
          <p:nvPr userDrawn="1"/>
        </p:nvSpPr>
        <p:spPr>
          <a:xfrm>
            <a:off x="293365" y="2106613"/>
            <a:ext cx="8845872" cy="4271540"/>
          </a:xfrm>
          <a:prstGeom prst="rect">
            <a:avLst/>
          </a:prstGeom>
          <a:gradFill flip="none" rotWithShape="1">
            <a:gsLst>
              <a:gs pos="0">
                <a:srgbClr val="004B95"/>
              </a:gs>
              <a:gs pos="100000">
                <a:srgbClr val="F6F6FF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pic>
        <p:nvPicPr>
          <p:cNvPr id="4" name="Picture 12" descr="BL_Logo_2010_klein_rgb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1738" y="333375"/>
            <a:ext cx="1400175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1813" y="893763"/>
            <a:ext cx="8432800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rgbClr val="003695"/>
                </a:solidFill>
              </a:defRPr>
            </a:lvl1pPr>
          </a:lstStyle>
          <a:p>
            <a:pPr lvl="0"/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11" name="Rectangle 19"/>
          <p:cNvSpPr>
            <a:spLocks noGrp="1" noChangeArrowheads="1"/>
          </p:cNvSpPr>
          <p:nvPr>
            <p:ph type="dt" sz="quarter" idx="10"/>
          </p:nvPr>
        </p:nvSpPr>
        <p:spPr>
          <a:xfrm>
            <a:off x="7380288" y="6450013"/>
            <a:ext cx="1576387" cy="292100"/>
          </a:xfrm>
          <a:prstGeom prst="rect">
            <a:avLst/>
          </a:prstGeom>
        </p:spPr>
        <p:txBody>
          <a:bodyPr anchor="b" anchorCtr="0"/>
          <a:lstStyle>
            <a:lvl1pPr algn="r" eaLnBrk="0" hangingPunct="0">
              <a:defRPr sz="1200" smtClean="0">
                <a:ea typeface="ＭＳ Ｐゴシック" pitchFamily="34" charset="-128"/>
              </a:defRPr>
            </a:lvl1pPr>
          </a:lstStyle>
          <a:p>
            <a:pPr>
              <a:defRPr/>
            </a:pPr>
            <a:fld id="{70B9D64C-20BE-47C1-B9A3-60FE4D1301C2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2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1331913" y="6453188"/>
            <a:ext cx="5976937" cy="288925"/>
          </a:xfrm>
          <a:prstGeom prst="rect">
            <a:avLst/>
          </a:prstGeom>
        </p:spPr>
        <p:txBody>
          <a:bodyPr anchor="b" anchorCtr="0"/>
          <a:lstStyle>
            <a:lvl1pPr eaLnBrk="0" hangingPunct="0">
              <a:defRPr sz="1200" smtClean="0">
                <a:ea typeface="ＭＳ Ｐゴシック" pitchFamily="34" charset="-128"/>
              </a:defRPr>
            </a:lvl1pPr>
          </a:lstStyle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3" name="Rectangle 2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52450" y="6453188"/>
            <a:ext cx="706438" cy="300037"/>
          </a:xfrm>
          <a:prstGeom prst="rect">
            <a:avLst/>
          </a:prstGeom>
        </p:spPr>
        <p:txBody>
          <a:bodyPr/>
          <a:lstStyle>
            <a:lvl1pPr eaLnBrk="0" hangingPunct="0">
              <a:defRPr sz="1400" b="1" smtClean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16" name="Rectangle 30"/>
          <p:cNvSpPr>
            <a:spLocks noChangeAspect="1" noChangeArrowheads="1"/>
          </p:cNvSpPr>
          <p:nvPr userDrawn="1"/>
        </p:nvSpPr>
        <p:spPr bwMode="auto">
          <a:xfrm>
            <a:off x="3175" y="333375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7" name="Rectangle 31"/>
          <p:cNvSpPr>
            <a:spLocks noChangeArrowheads="1"/>
          </p:cNvSpPr>
          <p:nvPr userDrawn="1"/>
        </p:nvSpPr>
        <p:spPr bwMode="auto">
          <a:xfrm>
            <a:off x="3175" y="925513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8" name="Rectangle 32"/>
          <p:cNvSpPr>
            <a:spLocks noChangeArrowheads="1"/>
          </p:cNvSpPr>
          <p:nvPr userDrawn="1"/>
        </p:nvSpPr>
        <p:spPr bwMode="auto">
          <a:xfrm>
            <a:off x="3175" y="1517650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9" name="Rectangle 33"/>
          <p:cNvSpPr>
            <a:spLocks noChangeArrowheads="1"/>
          </p:cNvSpPr>
          <p:nvPr userDrawn="1"/>
        </p:nvSpPr>
        <p:spPr bwMode="auto">
          <a:xfrm>
            <a:off x="3175" y="2109788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0" name="Rectangle 34"/>
          <p:cNvSpPr>
            <a:spLocks noChangeArrowheads="1"/>
          </p:cNvSpPr>
          <p:nvPr userDrawn="1"/>
        </p:nvSpPr>
        <p:spPr bwMode="auto">
          <a:xfrm>
            <a:off x="3175" y="2701925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41338" y="2109788"/>
            <a:ext cx="8410575" cy="427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37391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elfolie mit Verlau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fik 15"/>
          <p:cNvPicPr>
            <a:picLocks noChangeAspect="1"/>
          </p:cNvPicPr>
          <p:nvPr userDrawn="1"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50" b="26201"/>
          <a:stretch/>
        </p:blipFill>
        <p:spPr>
          <a:xfrm>
            <a:off x="290512" y="2700980"/>
            <a:ext cx="8853487" cy="4169529"/>
          </a:xfrm>
          <a:prstGeom prst="rect">
            <a:avLst/>
          </a:prstGeom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96888" y="252413"/>
            <a:ext cx="7343775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400" b="1" dirty="0" smtClean="0">
                <a:solidFill>
                  <a:srgbClr val="003399"/>
                </a:solidFill>
              </a:rPr>
              <a:t>Staatliches Schulamt für den Hochtaunuskreis und den Wetteraukreis </a:t>
            </a:r>
            <a:endParaRPr lang="de-DE" sz="1200" dirty="0">
              <a:solidFill>
                <a:srgbClr val="004B95"/>
              </a:solidFill>
            </a:endParaRPr>
          </a:p>
        </p:txBody>
      </p:sp>
      <p:sp>
        <p:nvSpPr>
          <p:cNvPr id="6" name="Rectangle 30"/>
          <p:cNvSpPr>
            <a:spLocks noChangeAspect="1" noChangeArrowheads="1"/>
          </p:cNvSpPr>
          <p:nvPr/>
        </p:nvSpPr>
        <p:spPr bwMode="auto">
          <a:xfrm>
            <a:off x="3175" y="333375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7" name="Rectangle 31"/>
          <p:cNvSpPr>
            <a:spLocks noChangeArrowheads="1"/>
          </p:cNvSpPr>
          <p:nvPr/>
        </p:nvSpPr>
        <p:spPr bwMode="auto">
          <a:xfrm>
            <a:off x="3175" y="925513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8" name="Rectangle 32"/>
          <p:cNvSpPr>
            <a:spLocks noChangeArrowheads="1"/>
          </p:cNvSpPr>
          <p:nvPr/>
        </p:nvSpPr>
        <p:spPr bwMode="auto">
          <a:xfrm>
            <a:off x="3175" y="1517650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9" name="Rectangle 33"/>
          <p:cNvSpPr>
            <a:spLocks noChangeArrowheads="1"/>
          </p:cNvSpPr>
          <p:nvPr/>
        </p:nvSpPr>
        <p:spPr bwMode="auto">
          <a:xfrm>
            <a:off x="3175" y="2109788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0" name="Rectangle 34"/>
          <p:cNvSpPr>
            <a:spLocks noChangeArrowheads="1"/>
          </p:cNvSpPr>
          <p:nvPr/>
        </p:nvSpPr>
        <p:spPr bwMode="auto">
          <a:xfrm>
            <a:off x="-3175" y="2701925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11" name="Grafik 2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333375"/>
            <a:ext cx="679450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87362" y="1979316"/>
            <a:ext cx="8435975" cy="701030"/>
          </a:xfrm>
        </p:spPr>
        <p:txBody>
          <a:bodyPr lIns="0" tIns="0" rIns="0" bIns="0" anchor="b"/>
          <a:lstStyle>
            <a:lvl1pPr marL="0" indent="0">
              <a:spcAft>
                <a:spcPct val="0"/>
              </a:spcAft>
              <a:buFont typeface="Wingdings" pitchFamily="2" charset="2"/>
              <a:buNone/>
              <a:defRPr sz="2400"/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  <a:endParaRPr lang="de-DE" noProof="0" dirty="0" smtClean="0"/>
          </a:p>
        </p:txBody>
      </p:sp>
      <p:sp>
        <p:nvSpPr>
          <p:cNvPr id="12329" name="Rectangle 41"/>
          <p:cNvSpPr>
            <a:spLocks noGrp="1" noChangeArrowheads="1"/>
          </p:cNvSpPr>
          <p:nvPr>
            <p:ph type="ctrTitle" sz="quarter"/>
          </p:nvPr>
        </p:nvSpPr>
        <p:spPr>
          <a:xfrm>
            <a:off x="484188" y="620713"/>
            <a:ext cx="7688212" cy="1295400"/>
          </a:xfrm>
        </p:spPr>
        <p:txBody>
          <a:bodyPr lIns="0" rIns="0"/>
          <a:lstStyle>
            <a:lvl1pPr>
              <a:defRPr sz="3600">
                <a:solidFill>
                  <a:srgbClr val="004B95"/>
                </a:solidFill>
              </a:defRPr>
            </a:lvl1pPr>
          </a:lstStyle>
          <a:p>
            <a:pPr lvl="0"/>
            <a:r>
              <a:rPr lang="de-DE" noProof="0" smtClean="0"/>
              <a:t>Titelmasterformat durch Klicken bearbeiten</a:t>
            </a:r>
            <a:endParaRPr lang="de-DE" noProof="0" dirty="0" smtClean="0"/>
          </a:p>
        </p:txBody>
      </p:sp>
      <p:sp>
        <p:nvSpPr>
          <p:cNvPr id="12" name="Rectangle 19"/>
          <p:cNvSpPr>
            <a:spLocks noGrp="1" noChangeArrowheads="1"/>
          </p:cNvSpPr>
          <p:nvPr>
            <p:ph type="dt" sz="quarter" idx="10"/>
          </p:nvPr>
        </p:nvSpPr>
        <p:spPr>
          <a:xfrm>
            <a:off x="7019925" y="6450013"/>
            <a:ext cx="1936750" cy="292100"/>
          </a:xfrm>
          <a:prstGeom prst="rect">
            <a:avLst/>
          </a:prstGeom>
        </p:spPr>
        <p:txBody>
          <a:bodyPr anchor="b" anchorCtr="0"/>
          <a:lstStyle>
            <a:lvl1pPr algn="r" eaLnBrk="0" hangingPunct="0">
              <a:defRPr sz="1200" smtClean="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3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1331913" y="6453188"/>
            <a:ext cx="5616575" cy="288925"/>
          </a:xfrm>
          <a:prstGeom prst="rect">
            <a:avLst/>
          </a:prstGeom>
        </p:spPr>
        <p:txBody>
          <a:bodyPr anchor="b" anchorCtr="0"/>
          <a:lstStyle>
            <a:lvl1pPr eaLnBrk="0" hangingPunct="0">
              <a:defRPr sz="1200" smtClean="0">
                <a:ea typeface="ＭＳ Ｐゴシック" pitchFamily="34" charset="-128"/>
              </a:defRPr>
            </a:lvl1pPr>
          </a:lstStyle>
          <a:p>
            <a:pPr algn="r">
              <a:defRPr/>
            </a:pPr>
            <a:r>
              <a:rPr lang="de-DE" dirty="0">
                <a:solidFill>
                  <a:srgbClr val="000000"/>
                </a:solidFill>
              </a:rPr>
              <a:t>Informationsveranstaltung Neue Lehrkräfte HTW 2015/2016</a:t>
            </a:r>
          </a:p>
        </p:txBody>
      </p:sp>
      <p:sp>
        <p:nvSpPr>
          <p:cNvPr id="2" name="Rechteck 1"/>
          <p:cNvSpPr/>
          <p:nvPr userDrawn="1"/>
        </p:nvSpPr>
        <p:spPr>
          <a:xfrm>
            <a:off x="336720" y="2713744"/>
            <a:ext cx="2003032" cy="722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240" t="874" r="240" b="874"/>
          <a:stretch/>
        </p:blipFill>
        <p:spPr bwMode="auto">
          <a:xfrm>
            <a:off x="282054" y="2701925"/>
            <a:ext cx="2364504" cy="417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2187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folie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0788464-92D0-4E8C-9805-CFB92A36D02A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853429" y="2060848"/>
            <a:ext cx="4102670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3"/>
          </p:nvPr>
        </p:nvSpPr>
        <p:spPr bwMode="auto">
          <a:xfrm>
            <a:off x="539552" y="2060848"/>
            <a:ext cx="4102670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746126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folie nur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C6A4F9D-B185-4C60-871C-BE115487395B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5781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o-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A136E2D-6D81-4E4F-ADEC-9A0F777DDB25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406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o-Folie mit Hinter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290190" y="921187"/>
            <a:ext cx="8845872" cy="5469433"/>
          </a:xfrm>
          <a:prstGeom prst="rect">
            <a:avLst/>
          </a:prstGeom>
          <a:gradFill flip="none" rotWithShape="1">
            <a:gsLst>
              <a:gs pos="0">
                <a:srgbClr val="004B95"/>
              </a:gs>
              <a:gs pos="100000">
                <a:srgbClr val="F6F6FF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3A400A6-3DC4-42FB-B4BC-EA22E02B757E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4601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folie zweigete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CDD2C34-15AA-42E4-8782-69BF8780F849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 userDrawn="1"/>
        </p:nvSpPr>
        <p:spPr bwMode="auto">
          <a:xfrm>
            <a:off x="555575" y="914400"/>
            <a:ext cx="30083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lang="de-DE" sz="2000" b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9pPr>
          </a:lstStyle>
          <a:p>
            <a:r>
              <a:rPr sz="1800" kern="0" dirty="0">
                <a:solidFill>
                  <a:srgbClr val="003695"/>
                </a:solidFill>
              </a:rPr>
              <a:t>Titelmasterformat durch Klicken bearbeiten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707904" y="914400"/>
            <a:ext cx="5256584" cy="5394920"/>
          </a:xfrm>
        </p:spPr>
        <p:txBody>
          <a:bodyPr>
            <a:normAutofit/>
          </a:bodyPr>
          <a:lstStyle>
            <a:lvl1pPr eaLnBrk="1" latinLnBrk="0" hangingPunct="1">
              <a:defRPr kumimoji="0" lang="de-DE" sz="2400"/>
            </a:lvl1pPr>
            <a:lvl2pPr eaLnBrk="1" latinLnBrk="0" hangingPunct="1">
              <a:defRPr kumimoji="0" lang="de-DE" sz="2000"/>
            </a:lvl2pPr>
            <a:lvl3pPr eaLnBrk="1" latinLnBrk="0" hangingPunct="1">
              <a:defRPr kumimoji="0" lang="de-DE" sz="1800"/>
            </a:lvl3pPr>
            <a:lvl4pPr eaLnBrk="1" latinLnBrk="0" hangingPunct="1">
              <a:defRPr kumimoji="0" lang="de-DE" sz="1600"/>
            </a:lvl4pPr>
            <a:lvl5pPr eaLnBrk="1" latinLnBrk="0" hangingPunct="1">
              <a:defRPr kumimoji="0" lang="de-DE" sz="1600"/>
            </a:lvl5pPr>
            <a:lvl6pPr eaLnBrk="1" latinLnBrk="0" hangingPunct="1">
              <a:defRPr kumimoji="0" lang="de-DE" sz="2000"/>
            </a:lvl6pPr>
            <a:lvl7pPr eaLnBrk="1" latinLnBrk="0" hangingPunct="1">
              <a:defRPr kumimoji="0" lang="de-DE" sz="2000"/>
            </a:lvl7pPr>
            <a:lvl8pPr eaLnBrk="1" latinLnBrk="0" hangingPunct="1">
              <a:defRPr kumimoji="0" lang="de-DE" sz="2000"/>
            </a:lvl8pPr>
            <a:lvl9pPr eaLnBrk="1" latinLnBrk="0" hangingPunct="1">
              <a:defRPr kumimoji="0" lang="de-DE" sz="2000"/>
            </a:lvl9pPr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575" y="1752600"/>
            <a:ext cx="3008313" cy="4556720"/>
          </a:xfrm>
        </p:spPr>
        <p:txBody>
          <a:bodyPr/>
          <a:lstStyle>
            <a:lvl1pPr marL="0" indent="0" eaLnBrk="1" latinLnBrk="0" hangingPunct="1">
              <a:buNone/>
              <a:defRPr kumimoji="0" lang="de-DE" sz="1400"/>
            </a:lvl1pPr>
            <a:lvl2pPr marL="457200" indent="0" eaLnBrk="1" latinLnBrk="0" hangingPunct="1">
              <a:buNone/>
              <a:defRPr kumimoji="0" lang="de-DE" sz="1200"/>
            </a:lvl2pPr>
            <a:lvl3pPr marL="914400" indent="0" eaLnBrk="1" latinLnBrk="0" hangingPunct="1">
              <a:buNone/>
              <a:defRPr kumimoji="0" lang="de-DE" sz="1000"/>
            </a:lvl3pPr>
            <a:lvl4pPr marL="1371600" indent="0" eaLnBrk="1" latinLnBrk="0" hangingPunct="1">
              <a:buNone/>
              <a:defRPr kumimoji="0" lang="de-DE" sz="900"/>
            </a:lvl4pPr>
            <a:lvl5pPr marL="1828800" indent="0" eaLnBrk="1" latinLnBrk="0" hangingPunct="1">
              <a:buNone/>
              <a:defRPr kumimoji="0" lang="de-DE" sz="900"/>
            </a:lvl5pPr>
            <a:lvl6pPr marL="2286000" indent="0" eaLnBrk="1" latinLnBrk="0" hangingPunct="1">
              <a:buNone/>
              <a:defRPr kumimoji="0" lang="de-DE" sz="900"/>
            </a:lvl6pPr>
            <a:lvl7pPr marL="2743200" indent="0" eaLnBrk="1" latinLnBrk="0" hangingPunct="1">
              <a:buNone/>
              <a:defRPr kumimoji="0" lang="de-DE" sz="900"/>
            </a:lvl7pPr>
            <a:lvl8pPr marL="3200400" indent="0" eaLnBrk="1" latinLnBrk="0" hangingPunct="1">
              <a:buNone/>
              <a:defRPr kumimoji="0" lang="de-DE" sz="900"/>
            </a:lvl8pPr>
            <a:lvl9pPr marL="3657600" indent="0" eaLnBrk="1" latinLnBrk="0" hangingPunct="1">
              <a:buNone/>
              <a:defRPr kumimoji="0" lang="de-DE" sz="900"/>
            </a:lvl9pPr>
          </a:lstStyle>
          <a:p>
            <a:pPr lvl="0" eaLnBrk="1" latinLnBrk="0" hangingPunct="1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3107777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folie zweigeteilt mit Hinter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299713" y="923924"/>
            <a:ext cx="8892479" cy="5457403"/>
          </a:xfrm>
          <a:prstGeom prst="rect">
            <a:avLst/>
          </a:prstGeom>
          <a:gradFill flip="none" rotWithShape="1">
            <a:gsLst>
              <a:gs pos="0">
                <a:srgbClr val="004B95"/>
              </a:gs>
              <a:gs pos="100000">
                <a:srgbClr val="F6F6FF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67BDE45-CBC5-42E4-8F74-87A1AD0CA802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 userDrawn="1"/>
        </p:nvSpPr>
        <p:spPr bwMode="auto">
          <a:xfrm>
            <a:off x="555575" y="914400"/>
            <a:ext cx="30083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lang="de-DE" sz="2000" b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9pPr>
          </a:lstStyle>
          <a:p>
            <a:r>
              <a:rPr sz="1800" kern="0" dirty="0"/>
              <a:t>Titelmasterformat durch Klicken bearbeiten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707904" y="914400"/>
            <a:ext cx="5256584" cy="5394920"/>
          </a:xfrm>
        </p:spPr>
        <p:txBody>
          <a:bodyPr>
            <a:normAutofit/>
          </a:bodyPr>
          <a:lstStyle>
            <a:lvl1pPr eaLnBrk="1" latinLnBrk="0" hangingPunct="1">
              <a:defRPr kumimoji="0" lang="de-DE" sz="2400"/>
            </a:lvl1pPr>
            <a:lvl2pPr eaLnBrk="1" latinLnBrk="0" hangingPunct="1">
              <a:defRPr kumimoji="0" lang="de-DE" sz="2000"/>
            </a:lvl2pPr>
            <a:lvl3pPr eaLnBrk="1" latinLnBrk="0" hangingPunct="1">
              <a:defRPr kumimoji="0" lang="de-DE" sz="1800"/>
            </a:lvl3pPr>
            <a:lvl4pPr eaLnBrk="1" latinLnBrk="0" hangingPunct="1">
              <a:defRPr kumimoji="0" lang="de-DE" sz="1600"/>
            </a:lvl4pPr>
            <a:lvl5pPr eaLnBrk="1" latinLnBrk="0" hangingPunct="1">
              <a:defRPr kumimoji="0" lang="de-DE" sz="1600"/>
            </a:lvl5pPr>
            <a:lvl6pPr eaLnBrk="1" latinLnBrk="0" hangingPunct="1">
              <a:defRPr kumimoji="0" lang="de-DE" sz="2000"/>
            </a:lvl6pPr>
            <a:lvl7pPr eaLnBrk="1" latinLnBrk="0" hangingPunct="1">
              <a:defRPr kumimoji="0" lang="de-DE" sz="2000"/>
            </a:lvl7pPr>
            <a:lvl8pPr eaLnBrk="1" latinLnBrk="0" hangingPunct="1">
              <a:defRPr kumimoji="0" lang="de-DE" sz="2000"/>
            </a:lvl8pPr>
            <a:lvl9pPr eaLnBrk="1" latinLnBrk="0" hangingPunct="1">
              <a:defRPr kumimoji="0" lang="de-DE" sz="2000"/>
            </a:lvl9pPr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575" y="1752600"/>
            <a:ext cx="3008313" cy="4556720"/>
          </a:xfrm>
        </p:spPr>
        <p:txBody>
          <a:bodyPr/>
          <a:lstStyle>
            <a:lvl1pPr marL="0" indent="0" eaLnBrk="1" latinLnBrk="0" hangingPunct="1">
              <a:buNone/>
              <a:defRPr kumimoji="0" lang="de-DE" sz="1400"/>
            </a:lvl1pPr>
            <a:lvl2pPr marL="457200" indent="0" eaLnBrk="1" latinLnBrk="0" hangingPunct="1">
              <a:buNone/>
              <a:defRPr kumimoji="0" lang="de-DE" sz="1200"/>
            </a:lvl2pPr>
            <a:lvl3pPr marL="914400" indent="0" eaLnBrk="1" latinLnBrk="0" hangingPunct="1">
              <a:buNone/>
              <a:defRPr kumimoji="0" lang="de-DE" sz="1000"/>
            </a:lvl3pPr>
            <a:lvl4pPr marL="1371600" indent="0" eaLnBrk="1" latinLnBrk="0" hangingPunct="1">
              <a:buNone/>
              <a:defRPr kumimoji="0" lang="de-DE" sz="900"/>
            </a:lvl4pPr>
            <a:lvl5pPr marL="1828800" indent="0" eaLnBrk="1" latinLnBrk="0" hangingPunct="1">
              <a:buNone/>
              <a:defRPr kumimoji="0" lang="de-DE" sz="900"/>
            </a:lvl5pPr>
            <a:lvl6pPr marL="2286000" indent="0" eaLnBrk="1" latinLnBrk="0" hangingPunct="1">
              <a:buNone/>
              <a:defRPr kumimoji="0" lang="de-DE" sz="900"/>
            </a:lvl6pPr>
            <a:lvl7pPr marL="2743200" indent="0" eaLnBrk="1" latinLnBrk="0" hangingPunct="1">
              <a:buNone/>
              <a:defRPr kumimoji="0" lang="de-DE" sz="900"/>
            </a:lvl7pPr>
            <a:lvl8pPr marL="3200400" indent="0" eaLnBrk="1" latinLnBrk="0" hangingPunct="1">
              <a:buNone/>
              <a:defRPr kumimoji="0" lang="de-DE" sz="900"/>
            </a:lvl8pPr>
            <a:lvl9pPr marL="3657600" indent="0" eaLnBrk="1" latinLnBrk="0" hangingPunct="1">
              <a:buNone/>
              <a:defRPr kumimoji="0" lang="de-DE" sz="900"/>
            </a:lvl9pPr>
          </a:lstStyle>
          <a:p>
            <a:pPr lvl="0" eaLnBrk="1" latinLnBrk="0" hangingPunct="1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2475809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elfolie mit Verlau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 userDrawn="1"/>
        </p:nvSpPr>
        <p:spPr>
          <a:xfrm>
            <a:off x="304549" y="2703710"/>
            <a:ext cx="8839452" cy="4154290"/>
          </a:xfrm>
          <a:prstGeom prst="rect">
            <a:avLst/>
          </a:prstGeom>
          <a:gradFill flip="none" rotWithShape="1">
            <a:gsLst>
              <a:gs pos="0">
                <a:srgbClr val="004B95"/>
              </a:gs>
              <a:gs pos="100000">
                <a:srgbClr val="F6F6FF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96888" y="252413"/>
            <a:ext cx="7343775" cy="452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400" b="1" dirty="0">
                <a:solidFill>
                  <a:srgbClr val="003695"/>
                </a:solidFill>
              </a:rPr>
              <a:t>Staatliches Schulamt für den Lahn-Dill-Kreis und den Landkreis Limburg-Weilburg</a:t>
            </a:r>
            <a:br>
              <a:rPr lang="de-DE" sz="1400" b="1" dirty="0">
                <a:solidFill>
                  <a:srgbClr val="003695"/>
                </a:solidFill>
              </a:rPr>
            </a:br>
            <a:endParaRPr lang="de-DE" sz="1200" dirty="0">
              <a:solidFill>
                <a:srgbClr val="003695"/>
              </a:solidFill>
            </a:endParaRPr>
          </a:p>
        </p:txBody>
      </p:sp>
      <p:sp>
        <p:nvSpPr>
          <p:cNvPr id="6" name="Rectangle 30"/>
          <p:cNvSpPr>
            <a:spLocks noChangeAspect="1" noChangeArrowheads="1"/>
          </p:cNvSpPr>
          <p:nvPr/>
        </p:nvSpPr>
        <p:spPr bwMode="auto">
          <a:xfrm>
            <a:off x="3175" y="333375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7" name="Rectangle 31"/>
          <p:cNvSpPr>
            <a:spLocks noChangeArrowheads="1"/>
          </p:cNvSpPr>
          <p:nvPr/>
        </p:nvSpPr>
        <p:spPr bwMode="auto">
          <a:xfrm>
            <a:off x="3175" y="925513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8" name="Rectangle 32"/>
          <p:cNvSpPr>
            <a:spLocks noChangeArrowheads="1"/>
          </p:cNvSpPr>
          <p:nvPr/>
        </p:nvSpPr>
        <p:spPr bwMode="auto">
          <a:xfrm>
            <a:off x="3175" y="1517650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9" name="Rectangle 33"/>
          <p:cNvSpPr>
            <a:spLocks noChangeArrowheads="1"/>
          </p:cNvSpPr>
          <p:nvPr/>
        </p:nvSpPr>
        <p:spPr bwMode="auto">
          <a:xfrm>
            <a:off x="3175" y="2109788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11" name="Grafik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333375"/>
            <a:ext cx="679450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87362" y="1979316"/>
            <a:ext cx="8435975" cy="701030"/>
          </a:xfrm>
        </p:spPr>
        <p:txBody>
          <a:bodyPr lIns="0" tIns="0" rIns="0" bIns="0" anchor="b"/>
          <a:lstStyle>
            <a:lvl1pPr marL="0" indent="0">
              <a:spcAft>
                <a:spcPct val="0"/>
              </a:spcAft>
              <a:buFont typeface="Wingdings" pitchFamily="2" charset="2"/>
              <a:buNone/>
              <a:defRPr sz="2400"/>
            </a:lvl1pPr>
          </a:lstStyle>
          <a:p>
            <a:pPr lvl="0"/>
            <a:r>
              <a:rPr lang="de-DE" noProof="0"/>
              <a:t>Formatvorlage des Untertitelmasters durch Klicken bearbeiten</a:t>
            </a:r>
            <a:endParaRPr lang="de-DE" noProof="0" dirty="0"/>
          </a:p>
        </p:txBody>
      </p:sp>
      <p:sp>
        <p:nvSpPr>
          <p:cNvPr id="2" name="Rechteck 1"/>
          <p:cNvSpPr/>
          <p:nvPr userDrawn="1"/>
        </p:nvSpPr>
        <p:spPr>
          <a:xfrm>
            <a:off x="336720" y="2713744"/>
            <a:ext cx="2003032" cy="722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240" t="874" r="240" b="874"/>
          <a:stretch/>
        </p:blipFill>
        <p:spPr bwMode="auto">
          <a:xfrm>
            <a:off x="282849" y="2702718"/>
            <a:ext cx="2352675" cy="4155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10" name="Rectangle 34"/>
          <p:cNvSpPr>
            <a:spLocks noChangeArrowheads="1"/>
          </p:cNvSpPr>
          <p:nvPr/>
        </p:nvSpPr>
        <p:spPr bwMode="auto">
          <a:xfrm>
            <a:off x="1587" y="2706687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0713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tandard-Tex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1813" y="893763"/>
            <a:ext cx="8432800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rgbClr val="003695"/>
                </a:solidFill>
              </a:defRPr>
            </a:lvl1pPr>
          </a:lstStyle>
          <a:p>
            <a:pPr lvl="0"/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28" name="Rectangle 19"/>
          <p:cNvSpPr>
            <a:spLocks noGrp="1" noChangeArrowheads="1"/>
          </p:cNvSpPr>
          <p:nvPr>
            <p:ph type="dt" sz="quarter" idx="10"/>
          </p:nvPr>
        </p:nvSpPr>
        <p:spPr>
          <a:xfrm>
            <a:off x="7380288" y="6450013"/>
            <a:ext cx="1576387" cy="292100"/>
          </a:xfrm>
          <a:prstGeom prst="rect">
            <a:avLst/>
          </a:prstGeom>
        </p:spPr>
        <p:txBody>
          <a:bodyPr anchor="b" anchorCtr="0"/>
          <a:lstStyle>
            <a:lvl1pPr algn="r" eaLnBrk="0" hangingPunct="0">
              <a:defRPr sz="1200" smtClean="0">
                <a:ea typeface="ＭＳ Ｐゴシック" pitchFamily="34" charset="-128"/>
              </a:defRPr>
            </a:lvl1pPr>
          </a:lstStyle>
          <a:p>
            <a:pPr>
              <a:defRPr/>
            </a:pPr>
            <a:fld id="{288A3EA0-5A05-4941-AFDD-FD032DD47461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9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1331913" y="6453188"/>
            <a:ext cx="5976937" cy="288925"/>
          </a:xfrm>
          <a:prstGeom prst="rect">
            <a:avLst/>
          </a:prstGeom>
        </p:spPr>
        <p:txBody>
          <a:bodyPr anchor="b" anchorCtr="0"/>
          <a:lstStyle>
            <a:lvl1pPr eaLnBrk="0" hangingPunct="0">
              <a:defRPr sz="1200" smtClean="0">
                <a:ea typeface="ＭＳ Ｐゴシック" pitchFamily="34" charset="-128"/>
              </a:defRPr>
            </a:lvl1pPr>
          </a:lstStyle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0" name="Rectangle 2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52450" y="6453188"/>
            <a:ext cx="706438" cy="300037"/>
          </a:xfrm>
          <a:prstGeom prst="rect">
            <a:avLst/>
          </a:prstGeom>
        </p:spPr>
        <p:txBody>
          <a:bodyPr/>
          <a:lstStyle>
            <a:lvl1pPr eaLnBrk="0" hangingPunct="0">
              <a:defRPr sz="1400" b="1" smtClean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3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41338" y="2060575"/>
            <a:ext cx="8410575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946265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Standardfolie mit Hinter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296862" y="923925"/>
            <a:ext cx="8847137" cy="1224000"/>
          </a:xfrm>
          <a:prstGeom prst="rect">
            <a:avLst/>
          </a:prstGeom>
          <a:gradFill flip="none" rotWithShape="1">
            <a:gsLst>
              <a:gs pos="0">
                <a:srgbClr val="004B95"/>
              </a:gs>
              <a:gs pos="100000">
                <a:srgbClr val="F6F6FF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22" name="Rechteck 21"/>
          <p:cNvSpPr/>
          <p:nvPr userDrawn="1"/>
        </p:nvSpPr>
        <p:spPr>
          <a:xfrm>
            <a:off x="293365" y="2106613"/>
            <a:ext cx="8845872" cy="4271540"/>
          </a:xfrm>
          <a:prstGeom prst="rect">
            <a:avLst/>
          </a:prstGeom>
          <a:gradFill flip="none" rotWithShape="1">
            <a:gsLst>
              <a:gs pos="0">
                <a:srgbClr val="004B95"/>
              </a:gs>
              <a:gs pos="100000">
                <a:srgbClr val="F6F6FF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pic>
        <p:nvPicPr>
          <p:cNvPr id="4" name="Picture 12" descr="BL_Logo_2010_klein_rgb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1738" y="333375"/>
            <a:ext cx="1400175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1813" y="893763"/>
            <a:ext cx="8432800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rgbClr val="003695"/>
                </a:solidFill>
              </a:defRPr>
            </a:lvl1pPr>
          </a:lstStyle>
          <a:p>
            <a:pPr lvl="0"/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11" name="Rectangle 19"/>
          <p:cNvSpPr>
            <a:spLocks noGrp="1" noChangeArrowheads="1"/>
          </p:cNvSpPr>
          <p:nvPr>
            <p:ph type="dt" sz="quarter" idx="10"/>
          </p:nvPr>
        </p:nvSpPr>
        <p:spPr>
          <a:xfrm>
            <a:off x="7380288" y="6450013"/>
            <a:ext cx="1576387" cy="292100"/>
          </a:xfrm>
          <a:prstGeom prst="rect">
            <a:avLst/>
          </a:prstGeom>
        </p:spPr>
        <p:txBody>
          <a:bodyPr anchor="b" anchorCtr="0"/>
          <a:lstStyle>
            <a:lvl1pPr algn="r" eaLnBrk="0" hangingPunct="0">
              <a:defRPr sz="1200" smtClean="0">
                <a:ea typeface="ＭＳ Ｐゴシック" pitchFamily="34" charset="-128"/>
              </a:defRPr>
            </a:lvl1pPr>
          </a:lstStyle>
          <a:p>
            <a:pPr>
              <a:defRPr/>
            </a:pPr>
            <a:fld id="{70B9D64C-20BE-47C1-B9A3-60FE4D1301C2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2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1331913" y="6453188"/>
            <a:ext cx="5976937" cy="288925"/>
          </a:xfrm>
          <a:prstGeom prst="rect">
            <a:avLst/>
          </a:prstGeom>
        </p:spPr>
        <p:txBody>
          <a:bodyPr anchor="b" anchorCtr="0"/>
          <a:lstStyle>
            <a:lvl1pPr eaLnBrk="0" hangingPunct="0">
              <a:defRPr sz="1200" smtClean="0">
                <a:ea typeface="ＭＳ Ｐゴシック" pitchFamily="34" charset="-128"/>
              </a:defRPr>
            </a:lvl1pPr>
          </a:lstStyle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3" name="Rectangle 2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52450" y="6453188"/>
            <a:ext cx="706438" cy="300037"/>
          </a:xfrm>
          <a:prstGeom prst="rect">
            <a:avLst/>
          </a:prstGeom>
        </p:spPr>
        <p:txBody>
          <a:bodyPr/>
          <a:lstStyle>
            <a:lvl1pPr eaLnBrk="0" hangingPunct="0">
              <a:defRPr sz="1400" b="1" smtClean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16" name="Rectangle 30"/>
          <p:cNvSpPr>
            <a:spLocks noChangeAspect="1" noChangeArrowheads="1"/>
          </p:cNvSpPr>
          <p:nvPr userDrawn="1"/>
        </p:nvSpPr>
        <p:spPr bwMode="auto">
          <a:xfrm>
            <a:off x="3175" y="333375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7" name="Rectangle 31"/>
          <p:cNvSpPr>
            <a:spLocks noChangeArrowheads="1"/>
          </p:cNvSpPr>
          <p:nvPr userDrawn="1"/>
        </p:nvSpPr>
        <p:spPr bwMode="auto">
          <a:xfrm>
            <a:off x="3175" y="925513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8" name="Rectangle 32"/>
          <p:cNvSpPr>
            <a:spLocks noChangeArrowheads="1"/>
          </p:cNvSpPr>
          <p:nvPr userDrawn="1"/>
        </p:nvSpPr>
        <p:spPr bwMode="auto">
          <a:xfrm>
            <a:off x="3175" y="1517650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9" name="Rectangle 33"/>
          <p:cNvSpPr>
            <a:spLocks noChangeArrowheads="1"/>
          </p:cNvSpPr>
          <p:nvPr userDrawn="1"/>
        </p:nvSpPr>
        <p:spPr bwMode="auto">
          <a:xfrm>
            <a:off x="3175" y="2109788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0" name="Rectangle 34"/>
          <p:cNvSpPr>
            <a:spLocks noChangeArrowheads="1"/>
          </p:cNvSpPr>
          <p:nvPr userDrawn="1"/>
        </p:nvSpPr>
        <p:spPr bwMode="auto">
          <a:xfrm>
            <a:off x="3175" y="2701925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41338" y="2109788"/>
            <a:ext cx="8410575" cy="427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04880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folie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0788464-92D0-4E8C-9805-CFB92A36D02A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853429" y="2060848"/>
            <a:ext cx="4102670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3"/>
          </p:nvPr>
        </p:nvSpPr>
        <p:spPr bwMode="auto">
          <a:xfrm>
            <a:off x="539552" y="2060848"/>
            <a:ext cx="4102670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7094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Titelfolie mit Verlau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fik 1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36" r="1439"/>
          <a:stretch/>
        </p:blipFill>
        <p:spPr>
          <a:xfrm>
            <a:off x="1472759" y="2701305"/>
            <a:ext cx="7671241" cy="4155108"/>
          </a:xfrm>
          <a:prstGeom prst="rect">
            <a:avLst/>
          </a:prstGeom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96888" y="252413"/>
            <a:ext cx="7343775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400" b="1" dirty="0" smtClean="0">
                <a:solidFill>
                  <a:srgbClr val="003399"/>
                </a:solidFill>
              </a:rPr>
              <a:t>Staatliches Schulamt für den Hochtaunuskreis und den Wetteraukreis </a:t>
            </a:r>
            <a:endParaRPr lang="de-DE" sz="1200" dirty="0">
              <a:solidFill>
                <a:srgbClr val="004B95"/>
              </a:solidFill>
            </a:endParaRPr>
          </a:p>
        </p:txBody>
      </p:sp>
      <p:sp>
        <p:nvSpPr>
          <p:cNvPr id="6" name="Rectangle 30"/>
          <p:cNvSpPr>
            <a:spLocks noChangeAspect="1" noChangeArrowheads="1"/>
          </p:cNvSpPr>
          <p:nvPr/>
        </p:nvSpPr>
        <p:spPr bwMode="auto">
          <a:xfrm>
            <a:off x="3175" y="333375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7" name="Rectangle 31"/>
          <p:cNvSpPr>
            <a:spLocks noChangeArrowheads="1"/>
          </p:cNvSpPr>
          <p:nvPr/>
        </p:nvSpPr>
        <p:spPr bwMode="auto">
          <a:xfrm>
            <a:off x="3175" y="925513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8" name="Rectangle 32"/>
          <p:cNvSpPr>
            <a:spLocks noChangeArrowheads="1"/>
          </p:cNvSpPr>
          <p:nvPr/>
        </p:nvSpPr>
        <p:spPr bwMode="auto">
          <a:xfrm>
            <a:off x="3175" y="1517650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9" name="Rectangle 33"/>
          <p:cNvSpPr>
            <a:spLocks noChangeArrowheads="1"/>
          </p:cNvSpPr>
          <p:nvPr/>
        </p:nvSpPr>
        <p:spPr bwMode="auto">
          <a:xfrm>
            <a:off x="3175" y="2109788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0" name="Rectangle 34"/>
          <p:cNvSpPr>
            <a:spLocks noChangeArrowheads="1"/>
          </p:cNvSpPr>
          <p:nvPr/>
        </p:nvSpPr>
        <p:spPr bwMode="auto">
          <a:xfrm>
            <a:off x="-3175" y="2701925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11" name="Grafik 2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333375"/>
            <a:ext cx="679450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87362" y="1979316"/>
            <a:ext cx="8435975" cy="701030"/>
          </a:xfrm>
        </p:spPr>
        <p:txBody>
          <a:bodyPr lIns="0" tIns="0" rIns="0" bIns="0" anchor="b"/>
          <a:lstStyle>
            <a:lvl1pPr marL="0" indent="0">
              <a:spcAft>
                <a:spcPct val="0"/>
              </a:spcAft>
              <a:buFont typeface="Wingdings" pitchFamily="2" charset="2"/>
              <a:buNone/>
              <a:defRPr sz="2400"/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  <a:endParaRPr lang="de-DE" noProof="0" dirty="0" smtClean="0"/>
          </a:p>
        </p:txBody>
      </p:sp>
      <p:sp>
        <p:nvSpPr>
          <p:cNvPr id="12329" name="Rectangle 41"/>
          <p:cNvSpPr>
            <a:spLocks noGrp="1" noChangeArrowheads="1"/>
          </p:cNvSpPr>
          <p:nvPr>
            <p:ph type="ctrTitle" sz="quarter"/>
          </p:nvPr>
        </p:nvSpPr>
        <p:spPr>
          <a:xfrm>
            <a:off x="484188" y="620713"/>
            <a:ext cx="7688212" cy="1295400"/>
          </a:xfrm>
        </p:spPr>
        <p:txBody>
          <a:bodyPr lIns="0" rIns="0"/>
          <a:lstStyle>
            <a:lvl1pPr>
              <a:defRPr sz="3600">
                <a:solidFill>
                  <a:srgbClr val="004B95"/>
                </a:solidFill>
              </a:defRPr>
            </a:lvl1pPr>
          </a:lstStyle>
          <a:p>
            <a:pPr lvl="0"/>
            <a:r>
              <a:rPr lang="de-DE" noProof="0" smtClean="0"/>
              <a:t>Titelmasterformat durch Klicken bearbeiten</a:t>
            </a:r>
            <a:endParaRPr lang="de-DE" noProof="0" dirty="0" smtClean="0"/>
          </a:p>
        </p:txBody>
      </p:sp>
      <p:sp>
        <p:nvSpPr>
          <p:cNvPr id="12" name="Rectangle 19"/>
          <p:cNvSpPr>
            <a:spLocks noGrp="1" noChangeArrowheads="1"/>
          </p:cNvSpPr>
          <p:nvPr>
            <p:ph type="dt" sz="quarter" idx="10"/>
          </p:nvPr>
        </p:nvSpPr>
        <p:spPr>
          <a:xfrm>
            <a:off x="7019925" y="6450013"/>
            <a:ext cx="1936750" cy="292100"/>
          </a:xfrm>
          <a:prstGeom prst="rect">
            <a:avLst/>
          </a:prstGeom>
        </p:spPr>
        <p:txBody>
          <a:bodyPr anchor="b" anchorCtr="0"/>
          <a:lstStyle>
            <a:lvl1pPr algn="r" eaLnBrk="0" hangingPunct="0">
              <a:defRPr sz="1200" smtClean="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3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1331913" y="6453188"/>
            <a:ext cx="5616575" cy="288925"/>
          </a:xfrm>
          <a:prstGeom prst="rect">
            <a:avLst/>
          </a:prstGeom>
        </p:spPr>
        <p:txBody>
          <a:bodyPr anchor="b" anchorCtr="0"/>
          <a:lstStyle>
            <a:lvl1pPr eaLnBrk="0" hangingPunct="0">
              <a:defRPr sz="1200" smtClean="0">
                <a:ea typeface="ＭＳ Ｐゴシック" pitchFamily="34" charset="-128"/>
              </a:defRPr>
            </a:lvl1pPr>
          </a:lstStyle>
          <a:p>
            <a:pPr algn="r">
              <a:defRPr/>
            </a:pPr>
            <a:r>
              <a:rPr lang="de-DE" dirty="0">
                <a:solidFill>
                  <a:srgbClr val="000000"/>
                </a:solidFill>
              </a:rPr>
              <a:t>Informationsveranstaltung Neue Lehrkräfte HTW 2015/2016</a:t>
            </a:r>
          </a:p>
        </p:txBody>
      </p:sp>
      <p:sp>
        <p:nvSpPr>
          <p:cNvPr id="2" name="Rechteck 1"/>
          <p:cNvSpPr/>
          <p:nvPr userDrawn="1"/>
        </p:nvSpPr>
        <p:spPr>
          <a:xfrm>
            <a:off x="336720" y="2713744"/>
            <a:ext cx="2003032" cy="722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240" t="874" r="240" b="874"/>
          <a:stretch/>
        </p:blipFill>
        <p:spPr bwMode="auto">
          <a:xfrm>
            <a:off x="282055" y="2701925"/>
            <a:ext cx="2352675" cy="4155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3939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folie nur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C6A4F9D-B185-4C60-871C-BE115487395B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63044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o-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A136E2D-6D81-4E4F-ADEC-9A0F777DDB25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5734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o-Folie mit Hinter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290190" y="921187"/>
            <a:ext cx="8845872" cy="5469433"/>
          </a:xfrm>
          <a:prstGeom prst="rect">
            <a:avLst/>
          </a:prstGeom>
          <a:gradFill flip="none" rotWithShape="1">
            <a:gsLst>
              <a:gs pos="0">
                <a:srgbClr val="004B95"/>
              </a:gs>
              <a:gs pos="100000">
                <a:srgbClr val="F6F6FF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3A400A6-3DC4-42FB-B4BC-EA22E02B757E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1854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folie zweigete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CDD2C34-15AA-42E4-8782-69BF8780F849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 userDrawn="1"/>
        </p:nvSpPr>
        <p:spPr bwMode="auto">
          <a:xfrm>
            <a:off x="555575" y="914400"/>
            <a:ext cx="30083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lang="de-DE" sz="2000" b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9pPr>
          </a:lstStyle>
          <a:p>
            <a:r>
              <a:rPr sz="1800" kern="0" dirty="0">
                <a:solidFill>
                  <a:srgbClr val="003695"/>
                </a:solidFill>
              </a:rPr>
              <a:t>Titelmasterformat durch Klicken bearbeiten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707904" y="914400"/>
            <a:ext cx="5256584" cy="5394920"/>
          </a:xfrm>
        </p:spPr>
        <p:txBody>
          <a:bodyPr>
            <a:normAutofit/>
          </a:bodyPr>
          <a:lstStyle>
            <a:lvl1pPr eaLnBrk="1" latinLnBrk="0" hangingPunct="1">
              <a:defRPr kumimoji="0" lang="de-DE" sz="2400"/>
            </a:lvl1pPr>
            <a:lvl2pPr eaLnBrk="1" latinLnBrk="0" hangingPunct="1">
              <a:defRPr kumimoji="0" lang="de-DE" sz="2000"/>
            </a:lvl2pPr>
            <a:lvl3pPr eaLnBrk="1" latinLnBrk="0" hangingPunct="1">
              <a:defRPr kumimoji="0" lang="de-DE" sz="1800"/>
            </a:lvl3pPr>
            <a:lvl4pPr eaLnBrk="1" latinLnBrk="0" hangingPunct="1">
              <a:defRPr kumimoji="0" lang="de-DE" sz="1600"/>
            </a:lvl4pPr>
            <a:lvl5pPr eaLnBrk="1" latinLnBrk="0" hangingPunct="1">
              <a:defRPr kumimoji="0" lang="de-DE" sz="1600"/>
            </a:lvl5pPr>
            <a:lvl6pPr eaLnBrk="1" latinLnBrk="0" hangingPunct="1">
              <a:defRPr kumimoji="0" lang="de-DE" sz="2000"/>
            </a:lvl6pPr>
            <a:lvl7pPr eaLnBrk="1" latinLnBrk="0" hangingPunct="1">
              <a:defRPr kumimoji="0" lang="de-DE" sz="2000"/>
            </a:lvl7pPr>
            <a:lvl8pPr eaLnBrk="1" latinLnBrk="0" hangingPunct="1">
              <a:defRPr kumimoji="0" lang="de-DE" sz="2000"/>
            </a:lvl8pPr>
            <a:lvl9pPr eaLnBrk="1" latinLnBrk="0" hangingPunct="1">
              <a:defRPr kumimoji="0" lang="de-DE" sz="2000"/>
            </a:lvl9pPr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575" y="1752600"/>
            <a:ext cx="3008313" cy="4556720"/>
          </a:xfrm>
        </p:spPr>
        <p:txBody>
          <a:bodyPr/>
          <a:lstStyle>
            <a:lvl1pPr marL="0" indent="0" eaLnBrk="1" latinLnBrk="0" hangingPunct="1">
              <a:buNone/>
              <a:defRPr kumimoji="0" lang="de-DE" sz="1400"/>
            </a:lvl1pPr>
            <a:lvl2pPr marL="457200" indent="0" eaLnBrk="1" latinLnBrk="0" hangingPunct="1">
              <a:buNone/>
              <a:defRPr kumimoji="0" lang="de-DE" sz="1200"/>
            </a:lvl2pPr>
            <a:lvl3pPr marL="914400" indent="0" eaLnBrk="1" latinLnBrk="0" hangingPunct="1">
              <a:buNone/>
              <a:defRPr kumimoji="0" lang="de-DE" sz="1000"/>
            </a:lvl3pPr>
            <a:lvl4pPr marL="1371600" indent="0" eaLnBrk="1" latinLnBrk="0" hangingPunct="1">
              <a:buNone/>
              <a:defRPr kumimoji="0" lang="de-DE" sz="900"/>
            </a:lvl4pPr>
            <a:lvl5pPr marL="1828800" indent="0" eaLnBrk="1" latinLnBrk="0" hangingPunct="1">
              <a:buNone/>
              <a:defRPr kumimoji="0" lang="de-DE" sz="900"/>
            </a:lvl5pPr>
            <a:lvl6pPr marL="2286000" indent="0" eaLnBrk="1" latinLnBrk="0" hangingPunct="1">
              <a:buNone/>
              <a:defRPr kumimoji="0" lang="de-DE" sz="900"/>
            </a:lvl6pPr>
            <a:lvl7pPr marL="2743200" indent="0" eaLnBrk="1" latinLnBrk="0" hangingPunct="1">
              <a:buNone/>
              <a:defRPr kumimoji="0" lang="de-DE" sz="900"/>
            </a:lvl7pPr>
            <a:lvl8pPr marL="3200400" indent="0" eaLnBrk="1" latinLnBrk="0" hangingPunct="1">
              <a:buNone/>
              <a:defRPr kumimoji="0" lang="de-DE" sz="900"/>
            </a:lvl8pPr>
            <a:lvl9pPr marL="3657600" indent="0" eaLnBrk="1" latinLnBrk="0" hangingPunct="1">
              <a:buNone/>
              <a:defRPr kumimoji="0" lang="de-DE" sz="900"/>
            </a:lvl9pPr>
          </a:lstStyle>
          <a:p>
            <a:pPr lvl="0" eaLnBrk="1" latinLnBrk="0" hangingPunct="1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5214626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folie zweigeteilt mit Hinter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299713" y="923924"/>
            <a:ext cx="8892479" cy="5457403"/>
          </a:xfrm>
          <a:prstGeom prst="rect">
            <a:avLst/>
          </a:prstGeom>
          <a:gradFill flip="none" rotWithShape="1">
            <a:gsLst>
              <a:gs pos="0">
                <a:srgbClr val="004B95"/>
              </a:gs>
              <a:gs pos="100000">
                <a:srgbClr val="F6F6FF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67BDE45-CBC5-42E4-8F74-87A1AD0CA802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 userDrawn="1"/>
        </p:nvSpPr>
        <p:spPr bwMode="auto">
          <a:xfrm>
            <a:off x="555575" y="914400"/>
            <a:ext cx="30083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lang="de-DE" sz="2000" b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9pPr>
          </a:lstStyle>
          <a:p>
            <a:r>
              <a:rPr sz="1800" kern="0" dirty="0"/>
              <a:t>Titelmasterformat durch Klicken bearbeiten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707904" y="914400"/>
            <a:ext cx="5256584" cy="5394920"/>
          </a:xfrm>
        </p:spPr>
        <p:txBody>
          <a:bodyPr>
            <a:normAutofit/>
          </a:bodyPr>
          <a:lstStyle>
            <a:lvl1pPr eaLnBrk="1" latinLnBrk="0" hangingPunct="1">
              <a:defRPr kumimoji="0" lang="de-DE" sz="2400"/>
            </a:lvl1pPr>
            <a:lvl2pPr eaLnBrk="1" latinLnBrk="0" hangingPunct="1">
              <a:defRPr kumimoji="0" lang="de-DE" sz="2000"/>
            </a:lvl2pPr>
            <a:lvl3pPr eaLnBrk="1" latinLnBrk="0" hangingPunct="1">
              <a:defRPr kumimoji="0" lang="de-DE" sz="1800"/>
            </a:lvl3pPr>
            <a:lvl4pPr eaLnBrk="1" latinLnBrk="0" hangingPunct="1">
              <a:defRPr kumimoji="0" lang="de-DE" sz="1600"/>
            </a:lvl4pPr>
            <a:lvl5pPr eaLnBrk="1" latinLnBrk="0" hangingPunct="1">
              <a:defRPr kumimoji="0" lang="de-DE" sz="1600"/>
            </a:lvl5pPr>
            <a:lvl6pPr eaLnBrk="1" latinLnBrk="0" hangingPunct="1">
              <a:defRPr kumimoji="0" lang="de-DE" sz="2000"/>
            </a:lvl6pPr>
            <a:lvl7pPr eaLnBrk="1" latinLnBrk="0" hangingPunct="1">
              <a:defRPr kumimoji="0" lang="de-DE" sz="2000"/>
            </a:lvl7pPr>
            <a:lvl8pPr eaLnBrk="1" latinLnBrk="0" hangingPunct="1">
              <a:defRPr kumimoji="0" lang="de-DE" sz="2000"/>
            </a:lvl8pPr>
            <a:lvl9pPr eaLnBrk="1" latinLnBrk="0" hangingPunct="1">
              <a:defRPr kumimoji="0" lang="de-DE" sz="2000"/>
            </a:lvl9pPr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575" y="1752600"/>
            <a:ext cx="3008313" cy="4556720"/>
          </a:xfrm>
        </p:spPr>
        <p:txBody>
          <a:bodyPr/>
          <a:lstStyle>
            <a:lvl1pPr marL="0" indent="0" eaLnBrk="1" latinLnBrk="0" hangingPunct="1">
              <a:buNone/>
              <a:defRPr kumimoji="0" lang="de-DE" sz="1400"/>
            </a:lvl1pPr>
            <a:lvl2pPr marL="457200" indent="0" eaLnBrk="1" latinLnBrk="0" hangingPunct="1">
              <a:buNone/>
              <a:defRPr kumimoji="0" lang="de-DE" sz="1200"/>
            </a:lvl2pPr>
            <a:lvl3pPr marL="914400" indent="0" eaLnBrk="1" latinLnBrk="0" hangingPunct="1">
              <a:buNone/>
              <a:defRPr kumimoji="0" lang="de-DE" sz="1000"/>
            </a:lvl3pPr>
            <a:lvl4pPr marL="1371600" indent="0" eaLnBrk="1" latinLnBrk="0" hangingPunct="1">
              <a:buNone/>
              <a:defRPr kumimoji="0" lang="de-DE" sz="900"/>
            </a:lvl4pPr>
            <a:lvl5pPr marL="1828800" indent="0" eaLnBrk="1" latinLnBrk="0" hangingPunct="1">
              <a:buNone/>
              <a:defRPr kumimoji="0" lang="de-DE" sz="900"/>
            </a:lvl5pPr>
            <a:lvl6pPr marL="2286000" indent="0" eaLnBrk="1" latinLnBrk="0" hangingPunct="1">
              <a:buNone/>
              <a:defRPr kumimoji="0" lang="de-DE" sz="900"/>
            </a:lvl6pPr>
            <a:lvl7pPr marL="2743200" indent="0" eaLnBrk="1" latinLnBrk="0" hangingPunct="1">
              <a:buNone/>
              <a:defRPr kumimoji="0" lang="de-DE" sz="900"/>
            </a:lvl7pPr>
            <a:lvl8pPr marL="3200400" indent="0" eaLnBrk="1" latinLnBrk="0" hangingPunct="1">
              <a:buNone/>
              <a:defRPr kumimoji="0" lang="de-DE" sz="900"/>
            </a:lvl8pPr>
            <a:lvl9pPr marL="3657600" indent="0" eaLnBrk="1" latinLnBrk="0" hangingPunct="1">
              <a:buNone/>
              <a:defRPr kumimoji="0" lang="de-DE" sz="900"/>
            </a:lvl9pPr>
          </a:lstStyle>
          <a:p>
            <a:pPr lvl="0" eaLnBrk="1" latinLnBrk="0" hangingPunct="1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76626740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 mit Verlau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96888" y="252413"/>
            <a:ext cx="7343775" cy="286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400" b="1" dirty="0" smtClean="0">
                <a:solidFill>
                  <a:srgbClr val="003399"/>
                </a:solidFill>
              </a:rPr>
              <a:t>Staatliches Schulamt für den Hochtaunuskreis und den Wetteraukreis  </a:t>
            </a:r>
            <a:endParaRPr lang="de-DE" sz="1200" dirty="0">
              <a:solidFill>
                <a:srgbClr val="004B95"/>
              </a:solidFill>
            </a:endParaRPr>
          </a:p>
        </p:txBody>
      </p:sp>
      <p:sp>
        <p:nvSpPr>
          <p:cNvPr id="6" name="Rectangle 30"/>
          <p:cNvSpPr>
            <a:spLocks noChangeAspect="1" noChangeArrowheads="1"/>
          </p:cNvSpPr>
          <p:nvPr/>
        </p:nvSpPr>
        <p:spPr bwMode="auto">
          <a:xfrm>
            <a:off x="3175" y="333375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7" name="Rectangle 31"/>
          <p:cNvSpPr>
            <a:spLocks noChangeArrowheads="1"/>
          </p:cNvSpPr>
          <p:nvPr/>
        </p:nvSpPr>
        <p:spPr bwMode="auto">
          <a:xfrm>
            <a:off x="3175" y="925513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8" name="Rectangle 32"/>
          <p:cNvSpPr>
            <a:spLocks noChangeArrowheads="1"/>
          </p:cNvSpPr>
          <p:nvPr/>
        </p:nvSpPr>
        <p:spPr bwMode="auto">
          <a:xfrm>
            <a:off x="3175" y="1517650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9" name="Rectangle 33"/>
          <p:cNvSpPr>
            <a:spLocks noChangeArrowheads="1"/>
          </p:cNvSpPr>
          <p:nvPr/>
        </p:nvSpPr>
        <p:spPr bwMode="auto">
          <a:xfrm>
            <a:off x="3175" y="2109788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0" name="Rectangle 34"/>
          <p:cNvSpPr>
            <a:spLocks noChangeArrowheads="1"/>
          </p:cNvSpPr>
          <p:nvPr/>
        </p:nvSpPr>
        <p:spPr bwMode="auto">
          <a:xfrm>
            <a:off x="-3175" y="2701925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11" name="Grafik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333375"/>
            <a:ext cx="679450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87362" y="1979316"/>
            <a:ext cx="8435975" cy="701030"/>
          </a:xfrm>
        </p:spPr>
        <p:txBody>
          <a:bodyPr lIns="0" tIns="0" rIns="0" bIns="0" anchor="b"/>
          <a:lstStyle>
            <a:lvl1pPr marL="0" indent="0">
              <a:spcAft>
                <a:spcPct val="0"/>
              </a:spcAft>
              <a:buFont typeface="Wingdings" pitchFamily="2" charset="2"/>
              <a:buNone/>
              <a:defRPr sz="2400"/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  <a:endParaRPr lang="de-DE" noProof="0" dirty="0" smtClean="0"/>
          </a:p>
        </p:txBody>
      </p:sp>
      <p:sp>
        <p:nvSpPr>
          <p:cNvPr id="12329" name="Rectangle 41"/>
          <p:cNvSpPr>
            <a:spLocks noGrp="1" noChangeArrowheads="1"/>
          </p:cNvSpPr>
          <p:nvPr>
            <p:ph type="ctrTitle" sz="quarter"/>
          </p:nvPr>
        </p:nvSpPr>
        <p:spPr>
          <a:xfrm>
            <a:off x="484188" y="620713"/>
            <a:ext cx="7688212" cy="1295400"/>
          </a:xfrm>
        </p:spPr>
        <p:txBody>
          <a:bodyPr lIns="0" rIns="0"/>
          <a:lstStyle>
            <a:lvl1pPr>
              <a:defRPr sz="3600">
                <a:solidFill>
                  <a:srgbClr val="004B95"/>
                </a:solidFill>
              </a:defRPr>
            </a:lvl1pPr>
          </a:lstStyle>
          <a:p>
            <a:pPr lvl="0"/>
            <a:r>
              <a:rPr lang="de-DE" noProof="0" smtClean="0"/>
              <a:t>Titelmasterformat durch Klicken bearbeiten</a:t>
            </a:r>
            <a:endParaRPr lang="de-DE" noProof="0" dirty="0" smtClean="0"/>
          </a:p>
        </p:txBody>
      </p:sp>
      <p:sp>
        <p:nvSpPr>
          <p:cNvPr id="12" name="Rectangle 19"/>
          <p:cNvSpPr>
            <a:spLocks noGrp="1" noChangeArrowheads="1"/>
          </p:cNvSpPr>
          <p:nvPr>
            <p:ph type="dt" sz="quarter" idx="10"/>
          </p:nvPr>
        </p:nvSpPr>
        <p:spPr>
          <a:xfrm>
            <a:off x="7019925" y="6450013"/>
            <a:ext cx="1936750" cy="292100"/>
          </a:xfrm>
          <a:prstGeom prst="rect">
            <a:avLst/>
          </a:prstGeom>
        </p:spPr>
        <p:txBody>
          <a:bodyPr anchor="b" anchorCtr="0"/>
          <a:lstStyle>
            <a:lvl1pPr algn="r" eaLnBrk="0" hangingPunct="0">
              <a:defRPr sz="1200" smtClean="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3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1331913" y="6453188"/>
            <a:ext cx="5616575" cy="288925"/>
          </a:xfrm>
          <a:prstGeom prst="rect">
            <a:avLst/>
          </a:prstGeom>
        </p:spPr>
        <p:txBody>
          <a:bodyPr anchor="b" anchorCtr="0"/>
          <a:lstStyle>
            <a:lvl1pPr eaLnBrk="0" hangingPunct="0">
              <a:defRPr sz="1200" smtClean="0">
                <a:ea typeface="ＭＳ Ｐゴシック" pitchFamily="34" charset="-128"/>
              </a:defRPr>
            </a:lvl1pPr>
          </a:lstStyle>
          <a:p>
            <a:pPr algn="r">
              <a:defRPr/>
            </a:pPr>
            <a:r>
              <a:rPr lang="de-DE" dirty="0">
                <a:solidFill>
                  <a:srgbClr val="000000"/>
                </a:solidFill>
              </a:rPr>
              <a:t>Informationsveranstaltung Neue Lehrkräfte HTW 2015/2016</a:t>
            </a:r>
          </a:p>
        </p:txBody>
      </p:sp>
      <p:sp>
        <p:nvSpPr>
          <p:cNvPr id="14" name="Rechteck 13"/>
          <p:cNvSpPr/>
          <p:nvPr userDrawn="1"/>
        </p:nvSpPr>
        <p:spPr>
          <a:xfrm>
            <a:off x="290512" y="2701925"/>
            <a:ext cx="8856000" cy="4140000"/>
          </a:xfrm>
          <a:prstGeom prst="rect">
            <a:avLst/>
          </a:prstGeom>
          <a:gradFill flip="none" rotWithShape="1">
            <a:gsLst>
              <a:gs pos="0">
                <a:srgbClr val="004B95"/>
              </a:gs>
              <a:gs pos="100000">
                <a:srgbClr val="F6F6FF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2" name="Rechteck 1"/>
          <p:cNvSpPr/>
          <p:nvPr userDrawn="1"/>
        </p:nvSpPr>
        <p:spPr>
          <a:xfrm>
            <a:off x="336720" y="2713744"/>
            <a:ext cx="2003032" cy="722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240" t="874" r="240" b="874"/>
          <a:stretch/>
        </p:blipFill>
        <p:spPr bwMode="auto">
          <a:xfrm>
            <a:off x="282055" y="2701925"/>
            <a:ext cx="2352675" cy="4155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8736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elfolie mit Verlau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fik 15"/>
          <p:cNvPicPr>
            <a:picLocks noChangeAspect="1"/>
          </p:cNvPicPr>
          <p:nvPr userDrawn="1"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50" b="26201"/>
          <a:stretch/>
        </p:blipFill>
        <p:spPr>
          <a:xfrm>
            <a:off x="290512" y="2700980"/>
            <a:ext cx="8853487" cy="4169529"/>
          </a:xfrm>
          <a:prstGeom prst="rect">
            <a:avLst/>
          </a:prstGeom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96888" y="252413"/>
            <a:ext cx="7343775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400" b="1" dirty="0" smtClean="0">
                <a:solidFill>
                  <a:srgbClr val="003399"/>
                </a:solidFill>
              </a:rPr>
              <a:t>Staatliches Schulamt für den Hochtaunuskreis und den Wetteraukreis </a:t>
            </a:r>
            <a:endParaRPr lang="de-DE" sz="1200" dirty="0">
              <a:solidFill>
                <a:srgbClr val="004B95"/>
              </a:solidFill>
            </a:endParaRPr>
          </a:p>
        </p:txBody>
      </p:sp>
      <p:sp>
        <p:nvSpPr>
          <p:cNvPr id="6" name="Rectangle 30"/>
          <p:cNvSpPr>
            <a:spLocks noChangeAspect="1" noChangeArrowheads="1"/>
          </p:cNvSpPr>
          <p:nvPr/>
        </p:nvSpPr>
        <p:spPr bwMode="auto">
          <a:xfrm>
            <a:off x="3175" y="333375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7" name="Rectangle 31"/>
          <p:cNvSpPr>
            <a:spLocks noChangeArrowheads="1"/>
          </p:cNvSpPr>
          <p:nvPr/>
        </p:nvSpPr>
        <p:spPr bwMode="auto">
          <a:xfrm>
            <a:off x="3175" y="925513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8" name="Rectangle 32"/>
          <p:cNvSpPr>
            <a:spLocks noChangeArrowheads="1"/>
          </p:cNvSpPr>
          <p:nvPr/>
        </p:nvSpPr>
        <p:spPr bwMode="auto">
          <a:xfrm>
            <a:off x="3175" y="1517650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9" name="Rectangle 33"/>
          <p:cNvSpPr>
            <a:spLocks noChangeArrowheads="1"/>
          </p:cNvSpPr>
          <p:nvPr/>
        </p:nvSpPr>
        <p:spPr bwMode="auto">
          <a:xfrm>
            <a:off x="3175" y="2109788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0" name="Rectangle 34"/>
          <p:cNvSpPr>
            <a:spLocks noChangeArrowheads="1"/>
          </p:cNvSpPr>
          <p:nvPr/>
        </p:nvSpPr>
        <p:spPr bwMode="auto">
          <a:xfrm>
            <a:off x="-3175" y="2701925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11" name="Grafik 2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333375"/>
            <a:ext cx="679450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87362" y="1979316"/>
            <a:ext cx="8435975" cy="701030"/>
          </a:xfrm>
        </p:spPr>
        <p:txBody>
          <a:bodyPr lIns="0" tIns="0" rIns="0" bIns="0" anchor="b"/>
          <a:lstStyle>
            <a:lvl1pPr marL="0" indent="0">
              <a:spcAft>
                <a:spcPct val="0"/>
              </a:spcAft>
              <a:buFont typeface="Wingdings" pitchFamily="2" charset="2"/>
              <a:buNone/>
              <a:defRPr sz="2400"/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  <a:endParaRPr lang="de-DE" noProof="0" dirty="0" smtClean="0"/>
          </a:p>
        </p:txBody>
      </p:sp>
      <p:sp>
        <p:nvSpPr>
          <p:cNvPr id="12329" name="Rectangle 41"/>
          <p:cNvSpPr>
            <a:spLocks noGrp="1" noChangeArrowheads="1"/>
          </p:cNvSpPr>
          <p:nvPr>
            <p:ph type="ctrTitle" sz="quarter"/>
          </p:nvPr>
        </p:nvSpPr>
        <p:spPr>
          <a:xfrm>
            <a:off x="484188" y="620713"/>
            <a:ext cx="7688212" cy="1295400"/>
          </a:xfrm>
        </p:spPr>
        <p:txBody>
          <a:bodyPr lIns="0" rIns="0"/>
          <a:lstStyle>
            <a:lvl1pPr>
              <a:defRPr sz="3600">
                <a:solidFill>
                  <a:srgbClr val="004B95"/>
                </a:solidFill>
              </a:defRPr>
            </a:lvl1pPr>
          </a:lstStyle>
          <a:p>
            <a:pPr lvl="0"/>
            <a:r>
              <a:rPr lang="de-DE" noProof="0" smtClean="0"/>
              <a:t>Titelmasterformat durch Klicken bearbeiten</a:t>
            </a:r>
            <a:endParaRPr lang="de-DE" noProof="0" dirty="0" smtClean="0"/>
          </a:p>
        </p:txBody>
      </p:sp>
      <p:sp>
        <p:nvSpPr>
          <p:cNvPr id="12" name="Rectangle 19"/>
          <p:cNvSpPr>
            <a:spLocks noGrp="1" noChangeArrowheads="1"/>
          </p:cNvSpPr>
          <p:nvPr>
            <p:ph type="dt" sz="quarter" idx="10"/>
          </p:nvPr>
        </p:nvSpPr>
        <p:spPr>
          <a:xfrm>
            <a:off x="7019925" y="6450013"/>
            <a:ext cx="1936750" cy="292100"/>
          </a:xfrm>
          <a:prstGeom prst="rect">
            <a:avLst/>
          </a:prstGeom>
        </p:spPr>
        <p:txBody>
          <a:bodyPr anchor="b" anchorCtr="0"/>
          <a:lstStyle>
            <a:lvl1pPr algn="r" eaLnBrk="0" hangingPunct="0">
              <a:defRPr sz="1200" smtClean="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3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1331913" y="6453188"/>
            <a:ext cx="5616575" cy="288925"/>
          </a:xfrm>
          <a:prstGeom prst="rect">
            <a:avLst/>
          </a:prstGeom>
        </p:spPr>
        <p:txBody>
          <a:bodyPr anchor="b" anchorCtr="0"/>
          <a:lstStyle>
            <a:lvl1pPr eaLnBrk="0" hangingPunct="0">
              <a:defRPr sz="1200" smtClean="0">
                <a:ea typeface="ＭＳ Ｐゴシック" pitchFamily="34" charset="-128"/>
              </a:defRPr>
            </a:lvl1pPr>
          </a:lstStyle>
          <a:p>
            <a:pPr algn="r">
              <a:defRPr/>
            </a:pPr>
            <a:r>
              <a:rPr lang="de-DE" dirty="0">
                <a:solidFill>
                  <a:srgbClr val="000000"/>
                </a:solidFill>
              </a:rPr>
              <a:t>Informationsveranstaltung Neue Lehrkräfte HTW 2015/2016</a:t>
            </a:r>
          </a:p>
        </p:txBody>
      </p:sp>
      <p:sp>
        <p:nvSpPr>
          <p:cNvPr id="2" name="Rechteck 1"/>
          <p:cNvSpPr/>
          <p:nvPr userDrawn="1"/>
        </p:nvSpPr>
        <p:spPr>
          <a:xfrm>
            <a:off x="336720" y="2713744"/>
            <a:ext cx="2003032" cy="722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240" t="874" r="240" b="874"/>
          <a:stretch/>
        </p:blipFill>
        <p:spPr bwMode="auto">
          <a:xfrm>
            <a:off x="282054" y="2701925"/>
            <a:ext cx="2364504" cy="417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16733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Titelfolie mit Verlau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fik 1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36" r="1439"/>
          <a:stretch/>
        </p:blipFill>
        <p:spPr>
          <a:xfrm>
            <a:off x="1472759" y="2701305"/>
            <a:ext cx="7671241" cy="4155108"/>
          </a:xfrm>
          <a:prstGeom prst="rect">
            <a:avLst/>
          </a:prstGeom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96888" y="252413"/>
            <a:ext cx="7343775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400" b="1" dirty="0" smtClean="0">
                <a:solidFill>
                  <a:srgbClr val="003399"/>
                </a:solidFill>
              </a:rPr>
              <a:t>Staatliches Schulamt für den Hochtaunuskreis und den Wetteraukreis </a:t>
            </a:r>
            <a:endParaRPr lang="de-DE" sz="1200" dirty="0">
              <a:solidFill>
                <a:srgbClr val="004B95"/>
              </a:solidFill>
            </a:endParaRPr>
          </a:p>
        </p:txBody>
      </p:sp>
      <p:sp>
        <p:nvSpPr>
          <p:cNvPr id="6" name="Rectangle 30"/>
          <p:cNvSpPr>
            <a:spLocks noChangeAspect="1" noChangeArrowheads="1"/>
          </p:cNvSpPr>
          <p:nvPr/>
        </p:nvSpPr>
        <p:spPr bwMode="auto">
          <a:xfrm>
            <a:off x="3175" y="333375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7" name="Rectangle 31"/>
          <p:cNvSpPr>
            <a:spLocks noChangeArrowheads="1"/>
          </p:cNvSpPr>
          <p:nvPr/>
        </p:nvSpPr>
        <p:spPr bwMode="auto">
          <a:xfrm>
            <a:off x="3175" y="925513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8" name="Rectangle 32"/>
          <p:cNvSpPr>
            <a:spLocks noChangeArrowheads="1"/>
          </p:cNvSpPr>
          <p:nvPr/>
        </p:nvSpPr>
        <p:spPr bwMode="auto">
          <a:xfrm>
            <a:off x="3175" y="1517650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9" name="Rectangle 33"/>
          <p:cNvSpPr>
            <a:spLocks noChangeArrowheads="1"/>
          </p:cNvSpPr>
          <p:nvPr/>
        </p:nvSpPr>
        <p:spPr bwMode="auto">
          <a:xfrm>
            <a:off x="3175" y="2109788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0" name="Rectangle 34"/>
          <p:cNvSpPr>
            <a:spLocks noChangeArrowheads="1"/>
          </p:cNvSpPr>
          <p:nvPr/>
        </p:nvSpPr>
        <p:spPr bwMode="auto">
          <a:xfrm>
            <a:off x="-3175" y="2701925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11" name="Grafik 2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333375"/>
            <a:ext cx="679450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87362" y="1979316"/>
            <a:ext cx="8435975" cy="701030"/>
          </a:xfrm>
        </p:spPr>
        <p:txBody>
          <a:bodyPr lIns="0" tIns="0" rIns="0" bIns="0" anchor="b"/>
          <a:lstStyle>
            <a:lvl1pPr marL="0" indent="0">
              <a:spcAft>
                <a:spcPct val="0"/>
              </a:spcAft>
              <a:buFont typeface="Wingdings" pitchFamily="2" charset="2"/>
              <a:buNone/>
              <a:defRPr sz="2400"/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  <a:endParaRPr lang="de-DE" noProof="0" dirty="0" smtClean="0"/>
          </a:p>
        </p:txBody>
      </p:sp>
      <p:sp>
        <p:nvSpPr>
          <p:cNvPr id="12329" name="Rectangle 41"/>
          <p:cNvSpPr>
            <a:spLocks noGrp="1" noChangeArrowheads="1"/>
          </p:cNvSpPr>
          <p:nvPr>
            <p:ph type="ctrTitle" sz="quarter"/>
          </p:nvPr>
        </p:nvSpPr>
        <p:spPr>
          <a:xfrm>
            <a:off x="484188" y="620713"/>
            <a:ext cx="7688212" cy="1295400"/>
          </a:xfrm>
        </p:spPr>
        <p:txBody>
          <a:bodyPr lIns="0" rIns="0"/>
          <a:lstStyle>
            <a:lvl1pPr>
              <a:defRPr sz="3600">
                <a:solidFill>
                  <a:srgbClr val="004B95"/>
                </a:solidFill>
              </a:defRPr>
            </a:lvl1pPr>
          </a:lstStyle>
          <a:p>
            <a:pPr lvl="0"/>
            <a:r>
              <a:rPr lang="de-DE" noProof="0" smtClean="0"/>
              <a:t>Titelmasterformat durch Klicken bearbeiten</a:t>
            </a:r>
            <a:endParaRPr lang="de-DE" noProof="0" dirty="0" smtClean="0"/>
          </a:p>
        </p:txBody>
      </p:sp>
      <p:sp>
        <p:nvSpPr>
          <p:cNvPr id="12" name="Rectangle 19"/>
          <p:cNvSpPr>
            <a:spLocks noGrp="1" noChangeArrowheads="1"/>
          </p:cNvSpPr>
          <p:nvPr>
            <p:ph type="dt" sz="quarter" idx="10"/>
          </p:nvPr>
        </p:nvSpPr>
        <p:spPr>
          <a:xfrm>
            <a:off x="7019925" y="6450013"/>
            <a:ext cx="1936750" cy="292100"/>
          </a:xfrm>
          <a:prstGeom prst="rect">
            <a:avLst/>
          </a:prstGeom>
        </p:spPr>
        <p:txBody>
          <a:bodyPr anchor="b" anchorCtr="0"/>
          <a:lstStyle>
            <a:lvl1pPr algn="r" eaLnBrk="0" hangingPunct="0">
              <a:defRPr sz="1200" smtClean="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3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1331913" y="6453188"/>
            <a:ext cx="5616575" cy="288925"/>
          </a:xfrm>
          <a:prstGeom prst="rect">
            <a:avLst/>
          </a:prstGeom>
        </p:spPr>
        <p:txBody>
          <a:bodyPr anchor="b" anchorCtr="0"/>
          <a:lstStyle>
            <a:lvl1pPr eaLnBrk="0" hangingPunct="0">
              <a:defRPr sz="1200" smtClean="0">
                <a:ea typeface="ＭＳ Ｐゴシック" pitchFamily="34" charset="-128"/>
              </a:defRPr>
            </a:lvl1pPr>
          </a:lstStyle>
          <a:p>
            <a:pPr algn="r">
              <a:defRPr/>
            </a:pPr>
            <a:r>
              <a:rPr lang="de-DE" dirty="0">
                <a:solidFill>
                  <a:srgbClr val="000000"/>
                </a:solidFill>
              </a:rPr>
              <a:t>Informationsveranstaltung Neue Lehrkräfte HTW 2015/2016</a:t>
            </a:r>
          </a:p>
        </p:txBody>
      </p:sp>
      <p:sp>
        <p:nvSpPr>
          <p:cNvPr id="2" name="Rechteck 1"/>
          <p:cNvSpPr/>
          <p:nvPr userDrawn="1"/>
        </p:nvSpPr>
        <p:spPr>
          <a:xfrm>
            <a:off x="336720" y="2713744"/>
            <a:ext cx="2003032" cy="722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240" t="874" r="240" b="874"/>
          <a:stretch/>
        </p:blipFill>
        <p:spPr bwMode="auto">
          <a:xfrm>
            <a:off x="282055" y="2701925"/>
            <a:ext cx="2352675" cy="4155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4214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elfolie mit Verlau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/>
          <p:cNvSpPr/>
          <p:nvPr userDrawn="1"/>
        </p:nvSpPr>
        <p:spPr>
          <a:xfrm>
            <a:off x="292354" y="2701305"/>
            <a:ext cx="8851646" cy="4155108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3600" dirty="0">
                <a:solidFill>
                  <a:srgbClr val="FFFFFF"/>
                </a:solidFill>
              </a:rPr>
              <a:t>[ eigenes Bild einfügen ]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96888" y="252413"/>
            <a:ext cx="7343775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400" b="1" dirty="0" smtClean="0">
                <a:solidFill>
                  <a:srgbClr val="003399"/>
                </a:solidFill>
              </a:rPr>
              <a:t>Staatliches Schulamt für den Hochtaunuskreis und den Wetteraukreis </a:t>
            </a:r>
            <a:endParaRPr lang="de-DE" sz="1200" dirty="0">
              <a:solidFill>
                <a:srgbClr val="004B95"/>
              </a:solidFill>
            </a:endParaRPr>
          </a:p>
        </p:txBody>
      </p:sp>
      <p:sp>
        <p:nvSpPr>
          <p:cNvPr id="6" name="Rectangle 30"/>
          <p:cNvSpPr>
            <a:spLocks noChangeAspect="1" noChangeArrowheads="1"/>
          </p:cNvSpPr>
          <p:nvPr/>
        </p:nvSpPr>
        <p:spPr bwMode="auto">
          <a:xfrm>
            <a:off x="3175" y="333375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7" name="Rectangle 31"/>
          <p:cNvSpPr>
            <a:spLocks noChangeArrowheads="1"/>
          </p:cNvSpPr>
          <p:nvPr/>
        </p:nvSpPr>
        <p:spPr bwMode="auto">
          <a:xfrm>
            <a:off x="3175" y="925513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8" name="Rectangle 32"/>
          <p:cNvSpPr>
            <a:spLocks noChangeArrowheads="1"/>
          </p:cNvSpPr>
          <p:nvPr/>
        </p:nvSpPr>
        <p:spPr bwMode="auto">
          <a:xfrm>
            <a:off x="3175" y="1517650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9" name="Rectangle 33"/>
          <p:cNvSpPr>
            <a:spLocks noChangeArrowheads="1"/>
          </p:cNvSpPr>
          <p:nvPr/>
        </p:nvSpPr>
        <p:spPr bwMode="auto">
          <a:xfrm>
            <a:off x="3175" y="2109788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0" name="Rectangle 34"/>
          <p:cNvSpPr>
            <a:spLocks noChangeArrowheads="1"/>
          </p:cNvSpPr>
          <p:nvPr/>
        </p:nvSpPr>
        <p:spPr bwMode="auto">
          <a:xfrm>
            <a:off x="-3175" y="2701925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11" name="Grafik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333375"/>
            <a:ext cx="679450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87362" y="1979316"/>
            <a:ext cx="8435975" cy="701030"/>
          </a:xfrm>
        </p:spPr>
        <p:txBody>
          <a:bodyPr lIns="0" tIns="0" rIns="0" bIns="0" anchor="b"/>
          <a:lstStyle>
            <a:lvl1pPr marL="0" indent="0">
              <a:spcAft>
                <a:spcPct val="0"/>
              </a:spcAft>
              <a:buFont typeface="Wingdings" pitchFamily="2" charset="2"/>
              <a:buNone/>
              <a:defRPr sz="2400"/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  <a:endParaRPr lang="de-DE" noProof="0" dirty="0" smtClean="0"/>
          </a:p>
        </p:txBody>
      </p:sp>
      <p:sp>
        <p:nvSpPr>
          <p:cNvPr id="12329" name="Rectangle 41"/>
          <p:cNvSpPr>
            <a:spLocks noGrp="1" noChangeArrowheads="1"/>
          </p:cNvSpPr>
          <p:nvPr>
            <p:ph type="ctrTitle" sz="quarter"/>
          </p:nvPr>
        </p:nvSpPr>
        <p:spPr>
          <a:xfrm>
            <a:off x="484188" y="620713"/>
            <a:ext cx="7688212" cy="1295400"/>
          </a:xfrm>
        </p:spPr>
        <p:txBody>
          <a:bodyPr lIns="0" rIns="0"/>
          <a:lstStyle>
            <a:lvl1pPr>
              <a:defRPr sz="3600">
                <a:solidFill>
                  <a:srgbClr val="004B95"/>
                </a:solidFill>
              </a:defRPr>
            </a:lvl1pPr>
          </a:lstStyle>
          <a:p>
            <a:pPr lvl="0"/>
            <a:r>
              <a:rPr lang="de-DE" noProof="0" smtClean="0"/>
              <a:t>Titelmasterformat durch Klicken bearbeiten</a:t>
            </a:r>
            <a:endParaRPr lang="de-DE" noProof="0" dirty="0" smtClean="0"/>
          </a:p>
        </p:txBody>
      </p:sp>
      <p:sp>
        <p:nvSpPr>
          <p:cNvPr id="12" name="Rectangle 19"/>
          <p:cNvSpPr>
            <a:spLocks noGrp="1" noChangeArrowheads="1"/>
          </p:cNvSpPr>
          <p:nvPr>
            <p:ph type="dt" sz="quarter" idx="10"/>
          </p:nvPr>
        </p:nvSpPr>
        <p:spPr>
          <a:xfrm>
            <a:off x="7019925" y="6450013"/>
            <a:ext cx="1936750" cy="292100"/>
          </a:xfrm>
          <a:prstGeom prst="rect">
            <a:avLst/>
          </a:prstGeom>
        </p:spPr>
        <p:txBody>
          <a:bodyPr anchor="b" anchorCtr="0"/>
          <a:lstStyle>
            <a:lvl1pPr algn="r" eaLnBrk="0" hangingPunct="0">
              <a:defRPr sz="1200" smtClean="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3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1331913" y="6453188"/>
            <a:ext cx="5616575" cy="288925"/>
          </a:xfrm>
          <a:prstGeom prst="rect">
            <a:avLst/>
          </a:prstGeom>
        </p:spPr>
        <p:txBody>
          <a:bodyPr anchor="b" anchorCtr="0"/>
          <a:lstStyle>
            <a:lvl1pPr eaLnBrk="0" hangingPunct="0">
              <a:defRPr sz="1200" smtClean="0">
                <a:ea typeface="ＭＳ Ｐゴシック" pitchFamily="34" charset="-128"/>
              </a:defRPr>
            </a:lvl1pPr>
          </a:lstStyle>
          <a:p>
            <a:pPr algn="r">
              <a:defRPr/>
            </a:pPr>
            <a:r>
              <a:rPr lang="de-DE" dirty="0">
                <a:solidFill>
                  <a:srgbClr val="000000"/>
                </a:solidFill>
              </a:rPr>
              <a:t>Informationsveranstaltung Neue Lehrkräfte HTW 2015/2016</a:t>
            </a:r>
          </a:p>
        </p:txBody>
      </p:sp>
      <p:sp>
        <p:nvSpPr>
          <p:cNvPr id="2" name="Rechteck 1"/>
          <p:cNvSpPr/>
          <p:nvPr userDrawn="1"/>
        </p:nvSpPr>
        <p:spPr>
          <a:xfrm>
            <a:off x="336720" y="2713744"/>
            <a:ext cx="2003032" cy="722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240" t="874" r="240" b="874"/>
          <a:stretch/>
        </p:blipFill>
        <p:spPr bwMode="auto">
          <a:xfrm>
            <a:off x="282055" y="2701925"/>
            <a:ext cx="2352675" cy="4155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7326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mit eigenem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1813" y="893763"/>
            <a:ext cx="8432800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rgbClr val="003695"/>
                </a:solidFill>
              </a:defRPr>
            </a:lvl1pPr>
          </a:lstStyle>
          <a:p>
            <a:pPr lvl="0"/>
            <a:r>
              <a:rPr lang="de-DE" smtClean="0"/>
              <a:t>Titelmasterformat durch Klicken bearbeiten</a:t>
            </a:r>
            <a:endParaRPr lang="de-DE" dirty="0" smtClean="0"/>
          </a:p>
        </p:txBody>
      </p:sp>
      <p:sp>
        <p:nvSpPr>
          <p:cNvPr id="28" name="Rectangle 19"/>
          <p:cNvSpPr>
            <a:spLocks noGrp="1" noChangeArrowheads="1"/>
          </p:cNvSpPr>
          <p:nvPr>
            <p:ph type="dt" sz="quarter" idx="10"/>
          </p:nvPr>
        </p:nvSpPr>
        <p:spPr>
          <a:xfrm>
            <a:off x="7380288" y="6450013"/>
            <a:ext cx="1576387" cy="292100"/>
          </a:xfrm>
          <a:prstGeom prst="rect">
            <a:avLst/>
          </a:prstGeom>
        </p:spPr>
        <p:txBody>
          <a:bodyPr anchor="b" anchorCtr="0"/>
          <a:lstStyle>
            <a:lvl1pPr algn="r" eaLnBrk="0" hangingPunct="0">
              <a:defRPr sz="1200" smtClean="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9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1331913" y="6453188"/>
            <a:ext cx="5976937" cy="288925"/>
          </a:xfrm>
          <a:prstGeom prst="rect">
            <a:avLst/>
          </a:prstGeom>
        </p:spPr>
        <p:txBody>
          <a:bodyPr anchor="b" anchorCtr="0"/>
          <a:lstStyle>
            <a:lvl1pPr eaLnBrk="0" hangingPunct="0">
              <a:defRPr sz="1200" smtClean="0">
                <a:ea typeface="ＭＳ Ｐゴシック" pitchFamily="34" charset="-128"/>
              </a:defRPr>
            </a:lvl1pPr>
          </a:lstStyle>
          <a:p>
            <a:pPr algn="r">
              <a:defRPr/>
            </a:pPr>
            <a:r>
              <a:rPr lang="de-DE" dirty="0">
                <a:solidFill>
                  <a:srgbClr val="000000"/>
                </a:solidFill>
              </a:rPr>
              <a:t>Informationsveranstaltung Neue Lehrkräfte HTW 2015/2016</a:t>
            </a:r>
          </a:p>
        </p:txBody>
      </p:sp>
      <p:sp>
        <p:nvSpPr>
          <p:cNvPr id="30" name="Rectangle 2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52450" y="6453188"/>
            <a:ext cx="706438" cy="300037"/>
          </a:xfrm>
          <a:prstGeom prst="rect">
            <a:avLst/>
          </a:prstGeom>
        </p:spPr>
        <p:txBody>
          <a:bodyPr/>
          <a:lstStyle>
            <a:lvl1pPr eaLnBrk="0" hangingPunct="0">
              <a:defRPr sz="1400" b="1" smtClean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3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41338" y="2060575"/>
            <a:ext cx="8410575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809018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elfolie mit Verlau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/>
          <p:cNvSpPr/>
          <p:nvPr userDrawn="1"/>
        </p:nvSpPr>
        <p:spPr>
          <a:xfrm>
            <a:off x="292354" y="2701305"/>
            <a:ext cx="8851646" cy="4155108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3600" dirty="0">
                <a:solidFill>
                  <a:srgbClr val="FFFFFF"/>
                </a:solidFill>
              </a:rPr>
              <a:t>[ eigenes Bild einfügen ]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96888" y="252413"/>
            <a:ext cx="7343775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400" b="1" dirty="0" smtClean="0">
                <a:solidFill>
                  <a:srgbClr val="003399"/>
                </a:solidFill>
              </a:rPr>
              <a:t>Staatliches Schulamt für den Hochtaunuskreis und den Wetteraukreis </a:t>
            </a:r>
            <a:endParaRPr lang="de-DE" sz="1200" dirty="0">
              <a:solidFill>
                <a:srgbClr val="004B95"/>
              </a:solidFill>
            </a:endParaRPr>
          </a:p>
        </p:txBody>
      </p:sp>
      <p:sp>
        <p:nvSpPr>
          <p:cNvPr id="6" name="Rectangle 30"/>
          <p:cNvSpPr>
            <a:spLocks noChangeAspect="1" noChangeArrowheads="1"/>
          </p:cNvSpPr>
          <p:nvPr/>
        </p:nvSpPr>
        <p:spPr bwMode="auto">
          <a:xfrm>
            <a:off x="3175" y="333375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7" name="Rectangle 31"/>
          <p:cNvSpPr>
            <a:spLocks noChangeArrowheads="1"/>
          </p:cNvSpPr>
          <p:nvPr/>
        </p:nvSpPr>
        <p:spPr bwMode="auto">
          <a:xfrm>
            <a:off x="3175" y="925513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8" name="Rectangle 32"/>
          <p:cNvSpPr>
            <a:spLocks noChangeArrowheads="1"/>
          </p:cNvSpPr>
          <p:nvPr/>
        </p:nvSpPr>
        <p:spPr bwMode="auto">
          <a:xfrm>
            <a:off x="3175" y="1517650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9" name="Rectangle 33"/>
          <p:cNvSpPr>
            <a:spLocks noChangeArrowheads="1"/>
          </p:cNvSpPr>
          <p:nvPr/>
        </p:nvSpPr>
        <p:spPr bwMode="auto">
          <a:xfrm>
            <a:off x="3175" y="2109788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0" name="Rectangle 34"/>
          <p:cNvSpPr>
            <a:spLocks noChangeArrowheads="1"/>
          </p:cNvSpPr>
          <p:nvPr/>
        </p:nvSpPr>
        <p:spPr bwMode="auto">
          <a:xfrm>
            <a:off x="-3175" y="2701925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11" name="Grafik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333375"/>
            <a:ext cx="679450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87362" y="1979316"/>
            <a:ext cx="8435975" cy="701030"/>
          </a:xfrm>
        </p:spPr>
        <p:txBody>
          <a:bodyPr lIns="0" tIns="0" rIns="0" bIns="0" anchor="b"/>
          <a:lstStyle>
            <a:lvl1pPr marL="0" indent="0">
              <a:spcAft>
                <a:spcPct val="0"/>
              </a:spcAft>
              <a:buFont typeface="Wingdings" pitchFamily="2" charset="2"/>
              <a:buNone/>
              <a:defRPr sz="2400"/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  <a:endParaRPr lang="de-DE" noProof="0" dirty="0" smtClean="0"/>
          </a:p>
        </p:txBody>
      </p:sp>
      <p:sp>
        <p:nvSpPr>
          <p:cNvPr id="12329" name="Rectangle 41"/>
          <p:cNvSpPr>
            <a:spLocks noGrp="1" noChangeArrowheads="1"/>
          </p:cNvSpPr>
          <p:nvPr>
            <p:ph type="ctrTitle" sz="quarter"/>
          </p:nvPr>
        </p:nvSpPr>
        <p:spPr>
          <a:xfrm>
            <a:off x="484188" y="620713"/>
            <a:ext cx="7688212" cy="1295400"/>
          </a:xfrm>
        </p:spPr>
        <p:txBody>
          <a:bodyPr lIns="0" rIns="0"/>
          <a:lstStyle>
            <a:lvl1pPr>
              <a:defRPr sz="3600">
                <a:solidFill>
                  <a:srgbClr val="004B95"/>
                </a:solidFill>
              </a:defRPr>
            </a:lvl1pPr>
          </a:lstStyle>
          <a:p>
            <a:pPr lvl="0"/>
            <a:r>
              <a:rPr lang="de-DE" noProof="0" smtClean="0"/>
              <a:t>Titelmasterformat durch Klicken bearbeiten</a:t>
            </a:r>
            <a:endParaRPr lang="de-DE" noProof="0" dirty="0" smtClean="0"/>
          </a:p>
        </p:txBody>
      </p:sp>
      <p:sp>
        <p:nvSpPr>
          <p:cNvPr id="12" name="Rectangle 19"/>
          <p:cNvSpPr>
            <a:spLocks noGrp="1" noChangeArrowheads="1"/>
          </p:cNvSpPr>
          <p:nvPr>
            <p:ph type="dt" sz="quarter" idx="10"/>
          </p:nvPr>
        </p:nvSpPr>
        <p:spPr>
          <a:xfrm>
            <a:off x="7019925" y="6450013"/>
            <a:ext cx="1936750" cy="292100"/>
          </a:xfrm>
          <a:prstGeom prst="rect">
            <a:avLst/>
          </a:prstGeom>
        </p:spPr>
        <p:txBody>
          <a:bodyPr anchor="b" anchorCtr="0"/>
          <a:lstStyle>
            <a:lvl1pPr algn="r" eaLnBrk="0" hangingPunct="0">
              <a:defRPr sz="1200" smtClean="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3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1331913" y="6453188"/>
            <a:ext cx="5616575" cy="288925"/>
          </a:xfrm>
          <a:prstGeom prst="rect">
            <a:avLst/>
          </a:prstGeom>
        </p:spPr>
        <p:txBody>
          <a:bodyPr anchor="b" anchorCtr="0"/>
          <a:lstStyle>
            <a:lvl1pPr eaLnBrk="0" hangingPunct="0">
              <a:defRPr sz="1200" smtClean="0">
                <a:ea typeface="ＭＳ Ｐゴシック" pitchFamily="34" charset="-128"/>
              </a:defRPr>
            </a:lvl1pPr>
          </a:lstStyle>
          <a:p>
            <a:pPr algn="r">
              <a:defRPr/>
            </a:pPr>
            <a:r>
              <a:rPr lang="de-DE" dirty="0">
                <a:solidFill>
                  <a:srgbClr val="000000"/>
                </a:solidFill>
              </a:rPr>
              <a:t>Informationsveranstaltung Neue Lehrkräfte HTW 2015/2016</a:t>
            </a:r>
          </a:p>
        </p:txBody>
      </p:sp>
      <p:sp>
        <p:nvSpPr>
          <p:cNvPr id="2" name="Rechteck 1"/>
          <p:cNvSpPr/>
          <p:nvPr userDrawn="1"/>
        </p:nvSpPr>
        <p:spPr>
          <a:xfrm>
            <a:off x="336720" y="2713744"/>
            <a:ext cx="2003032" cy="722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240" t="874" r="240" b="874"/>
          <a:stretch/>
        </p:blipFill>
        <p:spPr bwMode="auto">
          <a:xfrm>
            <a:off x="282055" y="2701925"/>
            <a:ext cx="2352675" cy="4155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2012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ndardfolie mit Hinter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296862" y="923925"/>
            <a:ext cx="8847137" cy="1224000"/>
          </a:xfrm>
          <a:prstGeom prst="rect">
            <a:avLst/>
          </a:prstGeom>
          <a:gradFill flip="none" rotWithShape="1">
            <a:gsLst>
              <a:gs pos="0">
                <a:srgbClr val="004B95"/>
              </a:gs>
              <a:gs pos="100000">
                <a:srgbClr val="F6F6FF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22" name="Rechteck 21"/>
          <p:cNvSpPr/>
          <p:nvPr userDrawn="1"/>
        </p:nvSpPr>
        <p:spPr>
          <a:xfrm>
            <a:off x="298128" y="2106613"/>
            <a:ext cx="8845872" cy="4271540"/>
          </a:xfrm>
          <a:prstGeom prst="rect">
            <a:avLst/>
          </a:prstGeom>
          <a:gradFill flip="none" rotWithShape="1">
            <a:gsLst>
              <a:gs pos="0">
                <a:srgbClr val="004B95"/>
              </a:gs>
              <a:gs pos="100000">
                <a:srgbClr val="F6F6FF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pic>
        <p:nvPicPr>
          <p:cNvPr id="4" name="Picture 12" descr="BL_Logo_2010_klein_rgb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1738" y="333375"/>
            <a:ext cx="1400175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7"/>
          <p:cNvSpPr txBox="1">
            <a:spLocks noChangeArrowheads="1"/>
          </p:cNvSpPr>
          <p:nvPr userDrawn="1"/>
        </p:nvSpPr>
        <p:spPr bwMode="auto">
          <a:xfrm>
            <a:off x="506413" y="252413"/>
            <a:ext cx="7343775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400" b="1" dirty="0" smtClean="0">
                <a:solidFill>
                  <a:srgbClr val="003399"/>
                </a:solidFill>
              </a:rPr>
              <a:t>Staatliches Schulamt für den Hochtaunuskreis und den Wetteraukreis </a:t>
            </a:r>
            <a:endParaRPr lang="de-DE" sz="1200" dirty="0">
              <a:solidFill>
                <a:srgbClr val="004B95"/>
              </a:solidFill>
            </a:endParaRPr>
          </a:p>
        </p:txBody>
      </p:sp>
      <p:sp>
        <p:nvSpPr>
          <p:cNvPr id="2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1813" y="893763"/>
            <a:ext cx="8432800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rgbClr val="003695"/>
                </a:solidFill>
              </a:defRPr>
            </a:lvl1pPr>
          </a:lstStyle>
          <a:p>
            <a:pPr lvl="0"/>
            <a:r>
              <a:rPr lang="de-DE" smtClean="0"/>
              <a:t>Titelmasterformat durch Klicken bearbeiten</a:t>
            </a:r>
            <a:endParaRPr lang="de-DE" dirty="0" smtClean="0"/>
          </a:p>
        </p:txBody>
      </p:sp>
      <p:sp>
        <p:nvSpPr>
          <p:cNvPr id="11" name="Rectangle 19"/>
          <p:cNvSpPr>
            <a:spLocks noGrp="1" noChangeArrowheads="1"/>
          </p:cNvSpPr>
          <p:nvPr>
            <p:ph type="dt" sz="quarter" idx="10"/>
          </p:nvPr>
        </p:nvSpPr>
        <p:spPr>
          <a:xfrm>
            <a:off x="7380288" y="6450013"/>
            <a:ext cx="1576387" cy="292100"/>
          </a:xfrm>
          <a:prstGeom prst="rect">
            <a:avLst/>
          </a:prstGeom>
        </p:spPr>
        <p:txBody>
          <a:bodyPr anchor="b" anchorCtr="0"/>
          <a:lstStyle>
            <a:lvl1pPr algn="r" eaLnBrk="0" hangingPunct="0">
              <a:defRPr sz="1200" smtClean="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2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1331913" y="6453188"/>
            <a:ext cx="5976937" cy="288925"/>
          </a:xfrm>
          <a:prstGeom prst="rect">
            <a:avLst/>
          </a:prstGeom>
        </p:spPr>
        <p:txBody>
          <a:bodyPr anchor="b" anchorCtr="0"/>
          <a:lstStyle>
            <a:lvl1pPr eaLnBrk="0" hangingPunct="0">
              <a:defRPr sz="1200" smtClean="0">
                <a:ea typeface="ＭＳ Ｐゴシック" pitchFamily="34" charset="-128"/>
              </a:defRPr>
            </a:lvl1pPr>
          </a:lstStyle>
          <a:p>
            <a:pPr algn="r">
              <a:defRPr/>
            </a:pPr>
            <a:r>
              <a:rPr lang="de-DE" dirty="0">
                <a:solidFill>
                  <a:srgbClr val="000000"/>
                </a:solidFill>
              </a:rPr>
              <a:t>Informationsveranstaltung Neue Lehrkräfte HTW 2015/2016</a:t>
            </a:r>
          </a:p>
        </p:txBody>
      </p:sp>
      <p:sp>
        <p:nvSpPr>
          <p:cNvPr id="13" name="Rectangle 2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52450" y="6453188"/>
            <a:ext cx="706438" cy="300037"/>
          </a:xfrm>
          <a:prstGeom prst="rect">
            <a:avLst/>
          </a:prstGeom>
        </p:spPr>
        <p:txBody>
          <a:bodyPr/>
          <a:lstStyle>
            <a:lvl1pPr eaLnBrk="0" hangingPunct="0">
              <a:defRPr sz="1400" b="1" smtClean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16" name="Rectangle 30"/>
          <p:cNvSpPr>
            <a:spLocks noChangeAspect="1" noChangeArrowheads="1"/>
          </p:cNvSpPr>
          <p:nvPr userDrawn="1"/>
        </p:nvSpPr>
        <p:spPr bwMode="auto">
          <a:xfrm>
            <a:off x="3175" y="333375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7" name="Rectangle 31"/>
          <p:cNvSpPr>
            <a:spLocks noChangeArrowheads="1"/>
          </p:cNvSpPr>
          <p:nvPr userDrawn="1"/>
        </p:nvSpPr>
        <p:spPr bwMode="auto">
          <a:xfrm>
            <a:off x="3175" y="925513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8" name="Rectangle 32"/>
          <p:cNvSpPr>
            <a:spLocks noChangeArrowheads="1"/>
          </p:cNvSpPr>
          <p:nvPr userDrawn="1"/>
        </p:nvSpPr>
        <p:spPr bwMode="auto">
          <a:xfrm>
            <a:off x="3175" y="1517650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9" name="Rectangle 33"/>
          <p:cNvSpPr>
            <a:spLocks noChangeArrowheads="1"/>
          </p:cNvSpPr>
          <p:nvPr userDrawn="1"/>
        </p:nvSpPr>
        <p:spPr bwMode="auto">
          <a:xfrm>
            <a:off x="3175" y="2109788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0" name="Rectangle 34"/>
          <p:cNvSpPr>
            <a:spLocks noChangeArrowheads="1"/>
          </p:cNvSpPr>
          <p:nvPr userDrawn="1"/>
        </p:nvSpPr>
        <p:spPr bwMode="auto">
          <a:xfrm>
            <a:off x="3175" y="2701925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41338" y="2109788"/>
            <a:ext cx="8410575" cy="427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6775293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>
          <a:xfrm>
            <a:off x="250825" y="6165850"/>
            <a:ext cx="1873250" cy="692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47664" y="557808"/>
            <a:ext cx="6552728" cy="1143000"/>
          </a:xfrm>
          <a:prstGeom prst="rect">
            <a:avLst/>
          </a:prstGeom>
        </p:spPr>
        <p:txBody>
          <a:bodyPr/>
          <a:lstStyle>
            <a:lvl1pPr>
              <a:defRPr sz="4000" b="1" i="0" baseline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237931"/>
          </a:xfrm>
          <a:prstGeom prst="rect">
            <a:avLst/>
          </a:prstGeom>
        </p:spPr>
        <p:txBody>
          <a:bodyPr/>
          <a:lstStyle>
            <a:lvl1pPr>
              <a:lnSpc>
                <a:spcPct val="114000"/>
              </a:lnSpc>
              <a:spcBef>
                <a:spcPts val="600"/>
              </a:spcBef>
              <a:defRPr baseline="0"/>
            </a:lvl1pPr>
            <a:lvl2pPr>
              <a:lnSpc>
                <a:spcPct val="114000"/>
              </a:lnSpc>
              <a:defRPr/>
            </a:lvl2pPr>
            <a:lvl3pPr>
              <a:lnSpc>
                <a:spcPct val="114000"/>
              </a:lnSpc>
              <a:defRPr/>
            </a:lvl3pPr>
            <a:lvl4pPr>
              <a:lnSpc>
                <a:spcPct val="114000"/>
              </a:lnSpc>
              <a:defRPr/>
            </a:lvl4pPr>
            <a:lvl5pPr>
              <a:lnSpc>
                <a:spcPct val="114000"/>
              </a:lnSpc>
              <a:defRPr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405238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772816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412578"/>
            <a:ext cx="4040188" cy="375272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772816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412578"/>
            <a:ext cx="4041775" cy="375272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1547664" y="413792"/>
            <a:ext cx="6552728" cy="1143000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0857896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o-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A136E2D-6D81-4E4F-ADEC-9A0F777DDB25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2649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elfolie mit Verlau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 userDrawn="1"/>
        </p:nvSpPr>
        <p:spPr>
          <a:xfrm>
            <a:off x="304549" y="2703710"/>
            <a:ext cx="8839452" cy="4154290"/>
          </a:xfrm>
          <a:prstGeom prst="rect">
            <a:avLst/>
          </a:prstGeom>
          <a:gradFill flip="none" rotWithShape="1">
            <a:gsLst>
              <a:gs pos="0">
                <a:srgbClr val="004B95"/>
              </a:gs>
              <a:gs pos="100000">
                <a:srgbClr val="F6F6FF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96888" y="252413"/>
            <a:ext cx="7343775" cy="452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400" b="1" dirty="0">
                <a:solidFill>
                  <a:srgbClr val="003695"/>
                </a:solidFill>
              </a:rPr>
              <a:t>Staatliches Schulamt für den Lahn-Dill-Kreis und den Landkreis Limburg-Weilburg</a:t>
            </a:r>
            <a:br>
              <a:rPr lang="de-DE" sz="1400" b="1" dirty="0">
                <a:solidFill>
                  <a:srgbClr val="003695"/>
                </a:solidFill>
              </a:rPr>
            </a:br>
            <a:endParaRPr lang="de-DE" sz="1200" dirty="0">
              <a:solidFill>
                <a:srgbClr val="003695"/>
              </a:solidFill>
            </a:endParaRPr>
          </a:p>
        </p:txBody>
      </p:sp>
      <p:sp>
        <p:nvSpPr>
          <p:cNvPr id="6" name="Rectangle 30"/>
          <p:cNvSpPr>
            <a:spLocks noChangeAspect="1" noChangeArrowheads="1"/>
          </p:cNvSpPr>
          <p:nvPr/>
        </p:nvSpPr>
        <p:spPr bwMode="auto">
          <a:xfrm>
            <a:off x="3175" y="333375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7" name="Rectangle 31"/>
          <p:cNvSpPr>
            <a:spLocks noChangeArrowheads="1"/>
          </p:cNvSpPr>
          <p:nvPr/>
        </p:nvSpPr>
        <p:spPr bwMode="auto">
          <a:xfrm>
            <a:off x="3175" y="925513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8" name="Rectangle 32"/>
          <p:cNvSpPr>
            <a:spLocks noChangeArrowheads="1"/>
          </p:cNvSpPr>
          <p:nvPr/>
        </p:nvSpPr>
        <p:spPr bwMode="auto">
          <a:xfrm>
            <a:off x="3175" y="1517650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9" name="Rectangle 33"/>
          <p:cNvSpPr>
            <a:spLocks noChangeArrowheads="1"/>
          </p:cNvSpPr>
          <p:nvPr/>
        </p:nvSpPr>
        <p:spPr bwMode="auto">
          <a:xfrm>
            <a:off x="3175" y="2109788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11" name="Grafik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333375"/>
            <a:ext cx="679450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87362" y="1979316"/>
            <a:ext cx="8435975" cy="701030"/>
          </a:xfrm>
        </p:spPr>
        <p:txBody>
          <a:bodyPr lIns="0" tIns="0" rIns="0" bIns="0" anchor="b"/>
          <a:lstStyle>
            <a:lvl1pPr marL="0" indent="0">
              <a:spcAft>
                <a:spcPct val="0"/>
              </a:spcAft>
              <a:buFont typeface="Wingdings" pitchFamily="2" charset="2"/>
              <a:buNone/>
              <a:defRPr sz="2400"/>
            </a:lvl1pPr>
          </a:lstStyle>
          <a:p>
            <a:pPr lvl="0"/>
            <a:r>
              <a:rPr lang="de-DE" noProof="0"/>
              <a:t>Formatvorlage des Untertitelmasters durch Klicken bearbeiten</a:t>
            </a:r>
            <a:endParaRPr lang="de-DE" noProof="0" dirty="0"/>
          </a:p>
        </p:txBody>
      </p:sp>
      <p:sp>
        <p:nvSpPr>
          <p:cNvPr id="2" name="Rechteck 1"/>
          <p:cNvSpPr/>
          <p:nvPr userDrawn="1"/>
        </p:nvSpPr>
        <p:spPr>
          <a:xfrm>
            <a:off x="336720" y="2713744"/>
            <a:ext cx="2003032" cy="722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240" t="874" r="240" b="874"/>
          <a:stretch/>
        </p:blipFill>
        <p:spPr bwMode="auto">
          <a:xfrm>
            <a:off x="282849" y="2702718"/>
            <a:ext cx="2352675" cy="4155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10" name="Rectangle 34"/>
          <p:cNvSpPr>
            <a:spLocks noChangeArrowheads="1"/>
          </p:cNvSpPr>
          <p:nvPr/>
        </p:nvSpPr>
        <p:spPr bwMode="auto">
          <a:xfrm>
            <a:off x="1587" y="2706687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95643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-Tex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1813" y="893763"/>
            <a:ext cx="8432800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rgbClr val="003695"/>
                </a:solidFill>
              </a:defRPr>
            </a:lvl1pPr>
          </a:lstStyle>
          <a:p>
            <a:pPr lvl="0"/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28" name="Rectangle 19"/>
          <p:cNvSpPr>
            <a:spLocks noGrp="1" noChangeArrowheads="1"/>
          </p:cNvSpPr>
          <p:nvPr>
            <p:ph type="dt" sz="quarter" idx="10"/>
          </p:nvPr>
        </p:nvSpPr>
        <p:spPr>
          <a:xfrm>
            <a:off x="7380288" y="6450013"/>
            <a:ext cx="1576387" cy="292100"/>
          </a:xfrm>
          <a:prstGeom prst="rect">
            <a:avLst/>
          </a:prstGeom>
        </p:spPr>
        <p:txBody>
          <a:bodyPr anchor="b" anchorCtr="0"/>
          <a:lstStyle>
            <a:lvl1pPr algn="r" eaLnBrk="0" hangingPunct="0">
              <a:defRPr sz="1200" smtClean="0">
                <a:ea typeface="ＭＳ Ｐゴシック" pitchFamily="34" charset="-128"/>
              </a:defRPr>
            </a:lvl1pPr>
          </a:lstStyle>
          <a:p>
            <a:pPr>
              <a:defRPr/>
            </a:pPr>
            <a:fld id="{288A3EA0-5A05-4941-AFDD-FD032DD47461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9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1331913" y="6453188"/>
            <a:ext cx="5976937" cy="288925"/>
          </a:xfrm>
          <a:prstGeom prst="rect">
            <a:avLst/>
          </a:prstGeom>
        </p:spPr>
        <p:txBody>
          <a:bodyPr anchor="b" anchorCtr="0"/>
          <a:lstStyle>
            <a:lvl1pPr eaLnBrk="0" hangingPunct="0">
              <a:defRPr sz="1200" smtClean="0">
                <a:ea typeface="ＭＳ Ｐゴシック" pitchFamily="34" charset="-128"/>
              </a:defRPr>
            </a:lvl1pPr>
          </a:lstStyle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0" name="Rectangle 2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52450" y="6453188"/>
            <a:ext cx="706438" cy="300037"/>
          </a:xfrm>
          <a:prstGeom prst="rect">
            <a:avLst/>
          </a:prstGeom>
        </p:spPr>
        <p:txBody>
          <a:bodyPr/>
          <a:lstStyle>
            <a:lvl1pPr eaLnBrk="0" hangingPunct="0">
              <a:defRPr sz="1400" b="1" smtClean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3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41338" y="2060575"/>
            <a:ext cx="8410575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115144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tandardfolie mit Hinter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296862" y="923925"/>
            <a:ext cx="8847137" cy="1224000"/>
          </a:xfrm>
          <a:prstGeom prst="rect">
            <a:avLst/>
          </a:prstGeom>
          <a:gradFill flip="none" rotWithShape="1">
            <a:gsLst>
              <a:gs pos="0">
                <a:srgbClr val="004B95"/>
              </a:gs>
              <a:gs pos="100000">
                <a:srgbClr val="F6F6FF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22" name="Rechteck 21"/>
          <p:cNvSpPr/>
          <p:nvPr userDrawn="1"/>
        </p:nvSpPr>
        <p:spPr>
          <a:xfrm>
            <a:off x="293365" y="2106613"/>
            <a:ext cx="8845872" cy="4271540"/>
          </a:xfrm>
          <a:prstGeom prst="rect">
            <a:avLst/>
          </a:prstGeom>
          <a:gradFill flip="none" rotWithShape="1">
            <a:gsLst>
              <a:gs pos="0">
                <a:srgbClr val="004B95"/>
              </a:gs>
              <a:gs pos="100000">
                <a:srgbClr val="F6F6FF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pic>
        <p:nvPicPr>
          <p:cNvPr id="4" name="Picture 12" descr="BL_Logo_2010_klein_rgb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1738" y="333375"/>
            <a:ext cx="1400175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1813" y="893763"/>
            <a:ext cx="8432800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rgbClr val="003695"/>
                </a:solidFill>
              </a:defRPr>
            </a:lvl1pPr>
          </a:lstStyle>
          <a:p>
            <a:pPr lvl="0"/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11" name="Rectangle 19"/>
          <p:cNvSpPr>
            <a:spLocks noGrp="1" noChangeArrowheads="1"/>
          </p:cNvSpPr>
          <p:nvPr>
            <p:ph type="dt" sz="quarter" idx="10"/>
          </p:nvPr>
        </p:nvSpPr>
        <p:spPr>
          <a:xfrm>
            <a:off x="7380288" y="6450013"/>
            <a:ext cx="1576387" cy="292100"/>
          </a:xfrm>
          <a:prstGeom prst="rect">
            <a:avLst/>
          </a:prstGeom>
        </p:spPr>
        <p:txBody>
          <a:bodyPr anchor="b" anchorCtr="0"/>
          <a:lstStyle>
            <a:lvl1pPr algn="r" eaLnBrk="0" hangingPunct="0">
              <a:defRPr sz="1200" smtClean="0">
                <a:ea typeface="ＭＳ Ｐゴシック" pitchFamily="34" charset="-128"/>
              </a:defRPr>
            </a:lvl1pPr>
          </a:lstStyle>
          <a:p>
            <a:pPr>
              <a:defRPr/>
            </a:pPr>
            <a:fld id="{70B9D64C-20BE-47C1-B9A3-60FE4D1301C2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2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1331913" y="6453188"/>
            <a:ext cx="5976937" cy="288925"/>
          </a:xfrm>
          <a:prstGeom prst="rect">
            <a:avLst/>
          </a:prstGeom>
        </p:spPr>
        <p:txBody>
          <a:bodyPr anchor="b" anchorCtr="0"/>
          <a:lstStyle>
            <a:lvl1pPr eaLnBrk="0" hangingPunct="0">
              <a:defRPr sz="1200" smtClean="0">
                <a:ea typeface="ＭＳ Ｐゴシック" pitchFamily="34" charset="-128"/>
              </a:defRPr>
            </a:lvl1pPr>
          </a:lstStyle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3" name="Rectangle 2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52450" y="6453188"/>
            <a:ext cx="706438" cy="300037"/>
          </a:xfrm>
          <a:prstGeom prst="rect">
            <a:avLst/>
          </a:prstGeom>
        </p:spPr>
        <p:txBody>
          <a:bodyPr/>
          <a:lstStyle>
            <a:lvl1pPr eaLnBrk="0" hangingPunct="0">
              <a:defRPr sz="1400" b="1" smtClean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16" name="Rectangle 30"/>
          <p:cNvSpPr>
            <a:spLocks noChangeAspect="1" noChangeArrowheads="1"/>
          </p:cNvSpPr>
          <p:nvPr userDrawn="1"/>
        </p:nvSpPr>
        <p:spPr bwMode="auto">
          <a:xfrm>
            <a:off x="3175" y="333375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7" name="Rectangle 31"/>
          <p:cNvSpPr>
            <a:spLocks noChangeArrowheads="1"/>
          </p:cNvSpPr>
          <p:nvPr userDrawn="1"/>
        </p:nvSpPr>
        <p:spPr bwMode="auto">
          <a:xfrm>
            <a:off x="3175" y="925513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8" name="Rectangle 32"/>
          <p:cNvSpPr>
            <a:spLocks noChangeArrowheads="1"/>
          </p:cNvSpPr>
          <p:nvPr userDrawn="1"/>
        </p:nvSpPr>
        <p:spPr bwMode="auto">
          <a:xfrm>
            <a:off x="3175" y="1517650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9" name="Rectangle 33"/>
          <p:cNvSpPr>
            <a:spLocks noChangeArrowheads="1"/>
          </p:cNvSpPr>
          <p:nvPr userDrawn="1"/>
        </p:nvSpPr>
        <p:spPr bwMode="auto">
          <a:xfrm>
            <a:off x="3175" y="2109788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0" name="Rectangle 34"/>
          <p:cNvSpPr>
            <a:spLocks noChangeArrowheads="1"/>
          </p:cNvSpPr>
          <p:nvPr userDrawn="1"/>
        </p:nvSpPr>
        <p:spPr bwMode="auto">
          <a:xfrm>
            <a:off x="3175" y="2701925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41338" y="2109788"/>
            <a:ext cx="8410575" cy="427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9551803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0788464-92D0-4E8C-9805-CFB92A36D02A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853429" y="2060848"/>
            <a:ext cx="4102670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3"/>
          </p:nvPr>
        </p:nvSpPr>
        <p:spPr bwMode="auto">
          <a:xfrm>
            <a:off x="539552" y="2060848"/>
            <a:ext cx="4102670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1450411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 nur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C6A4F9D-B185-4C60-871C-BE115487395B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31633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o-Folie mit Hinter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290190" y="921187"/>
            <a:ext cx="8845872" cy="5469433"/>
          </a:xfrm>
          <a:prstGeom prst="rect">
            <a:avLst/>
          </a:prstGeom>
          <a:gradFill flip="none" rotWithShape="1">
            <a:gsLst>
              <a:gs pos="0">
                <a:srgbClr val="004B95"/>
              </a:gs>
              <a:gs pos="100000">
                <a:srgbClr val="F6F6FF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3A400A6-3DC4-42FB-B4BC-EA22E02B757E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08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mit eigenem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1813" y="893763"/>
            <a:ext cx="8432800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rgbClr val="003695"/>
                </a:solidFill>
              </a:defRPr>
            </a:lvl1pPr>
          </a:lstStyle>
          <a:p>
            <a:pPr lvl="0"/>
            <a:r>
              <a:rPr lang="de-DE" smtClean="0"/>
              <a:t>Titelmasterformat durch Klicken bearbeiten</a:t>
            </a:r>
            <a:endParaRPr lang="de-DE" dirty="0" smtClean="0"/>
          </a:p>
        </p:txBody>
      </p:sp>
      <p:sp>
        <p:nvSpPr>
          <p:cNvPr id="28" name="Rectangle 19"/>
          <p:cNvSpPr>
            <a:spLocks noGrp="1" noChangeArrowheads="1"/>
          </p:cNvSpPr>
          <p:nvPr>
            <p:ph type="dt" sz="quarter" idx="10"/>
          </p:nvPr>
        </p:nvSpPr>
        <p:spPr>
          <a:xfrm>
            <a:off x="7380288" y="6450013"/>
            <a:ext cx="1576387" cy="292100"/>
          </a:xfrm>
          <a:prstGeom prst="rect">
            <a:avLst/>
          </a:prstGeom>
        </p:spPr>
        <p:txBody>
          <a:bodyPr anchor="b" anchorCtr="0"/>
          <a:lstStyle>
            <a:lvl1pPr algn="r" eaLnBrk="0" hangingPunct="0">
              <a:defRPr sz="1200" smtClean="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9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1331913" y="6453188"/>
            <a:ext cx="5976937" cy="288925"/>
          </a:xfrm>
          <a:prstGeom prst="rect">
            <a:avLst/>
          </a:prstGeom>
        </p:spPr>
        <p:txBody>
          <a:bodyPr anchor="b" anchorCtr="0"/>
          <a:lstStyle>
            <a:lvl1pPr eaLnBrk="0" hangingPunct="0">
              <a:defRPr sz="1200" smtClean="0">
                <a:ea typeface="ＭＳ Ｐゴシック" pitchFamily="34" charset="-128"/>
              </a:defRPr>
            </a:lvl1pPr>
          </a:lstStyle>
          <a:p>
            <a:pPr algn="r">
              <a:defRPr/>
            </a:pPr>
            <a:r>
              <a:rPr lang="de-DE" dirty="0">
                <a:solidFill>
                  <a:srgbClr val="000000"/>
                </a:solidFill>
              </a:rPr>
              <a:t>Informationsveranstaltung Neue Lehrkräfte HTW 2015/2016</a:t>
            </a:r>
          </a:p>
        </p:txBody>
      </p:sp>
      <p:sp>
        <p:nvSpPr>
          <p:cNvPr id="30" name="Rectangle 2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52450" y="6453188"/>
            <a:ext cx="706438" cy="300037"/>
          </a:xfrm>
          <a:prstGeom prst="rect">
            <a:avLst/>
          </a:prstGeom>
        </p:spPr>
        <p:txBody>
          <a:bodyPr/>
          <a:lstStyle>
            <a:lvl1pPr eaLnBrk="0" hangingPunct="0">
              <a:defRPr sz="1400" b="1" smtClean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3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41338" y="2060575"/>
            <a:ext cx="8410575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613209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 zweigete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CDD2C34-15AA-42E4-8782-69BF8780F849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 userDrawn="1"/>
        </p:nvSpPr>
        <p:spPr bwMode="auto">
          <a:xfrm>
            <a:off x="555575" y="914400"/>
            <a:ext cx="30083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lang="de-DE" sz="2000" b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9pPr>
          </a:lstStyle>
          <a:p>
            <a:r>
              <a:rPr sz="1800" kern="0" dirty="0">
                <a:solidFill>
                  <a:srgbClr val="003695"/>
                </a:solidFill>
              </a:rPr>
              <a:t>Titelmasterformat durch Klicken bearbeiten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707904" y="914400"/>
            <a:ext cx="5256584" cy="5394920"/>
          </a:xfrm>
        </p:spPr>
        <p:txBody>
          <a:bodyPr>
            <a:normAutofit/>
          </a:bodyPr>
          <a:lstStyle>
            <a:lvl1pPr eaLnBrk="1" latinLnBrk="0" hangingPunct="1">
              <a:defRPr kumimoji="0" lang="de-DE" sz="2400"/>
            </a:lvl1pPr>
            <a:lvl2pPr eaLnBrk="1" latinLnBrk="0" hangingPunct="1">
              <a:defRPr kumimoji="0" lang="de-DE" sz="2000"/>
            </a:lvl2pPr>
            <a:lvl3pPr eaLnBrk="1" latinLnBrk="0" hangingPunct="1">
              <a:defRPr kumimoji="0" lang="de-DE" sz="1800"/>
            </a:lvl3pPr>
            <a:lvl4pPr eaLnBrk="1" latinLnBrk="0" hangingPunct="1">
              <a:defRPr kumimoji="0" lang="de-DE" sz="1600"/>
            </a:lvl4pPr>
            <a:lvl5pPr eaLnBrk="1" latinLnBrk="0" hangingPunct="1">
              <a:defRPr kumimoji="0" lang="de-DE" sz="1600"/>
            </a:lvl5pPr>
            <a:lvl6pPr eaLnBrk="1" latinLnBrk="0" hangingPunct="1">
              <a:defRPr kumimoji="0" lang="de-DE" sz="2000"/>
            </a:lvl6pPr>
            <a:lvl7pPr eaLnBrk="1" latinLnBrk="0" hangingPunct="1">
              <a:defRPr kumimoji="0" lang="de-DE" sz="2000"/>
            </a:lvl7pPr>
            <a:lvl8pPr eaLnBrk="1" latinLnBrk="0" hangingPunct="1">
              <a:defRPr kumimoji="0" lang="de-DE" sz="2000"/>
            </a:lvl8pPr>
            <a:lvl9pPr eaLnBrk="1" latinLnBrk="0" hangingPunct="1">
              <a:defRPr kumimoji="0" lang="de-DE" sz="2000"/>
            </a:lvl9pPr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575" y="1752600"/>
            <a:ext cx="3008313" cy="4556720"/>
          </a:xfrm>
        </p:spPr>
        <p:txBody>
          <a:bodyPr/>
          <a:lstStyle>
            <a:lvl1pPr marL="0" indent="0" eaLnBrk="1" latinLnBrk="0" hangingPunct="1">
              <a:buNone/>
              <a:defRPr kumimoji="0" lang="de-DE" sz="1400"/>
            </a:lvl1pPr>
            <a:lvl2pPr marL="457200" indent="0" eaLnBrk="1" latinLnBrk="0" hangingPunct="1">
              <a:buNone/>
              <a:defRPr kumimoji="0" lang="de-DE" sz="1200"/>
            </a:lvl2pPr>
            <a:lvl3pPr marL="914400" indent="0" eaLnBrk="1" latinLnBrk="0" hangingPunct="1">
              <a:buNone/>
              <a:defRPr kumimoji="0" lang="de-DE" sz="1000"/>
            </a:lvl3pPr>
            <a:lvl4pPr marL="1371600" indent="0" eaLnBrk="1" latinLnBrk="0" hangingPunct="1">
              <a:buNone/>
              <a:defRPr kumimoji="0" lang="de-DE" sz="900"/>
            </a:lvl4pPr>
            <a:lvl5pPr marL="1828800" indent="0" eaLnBrk="1" latinLnBrk="0" hangingPunct="1">
              <a:buNone/>
              <a:defRPr kumimoji="0" lang="de-DE" sz="900"/>
            </a:lvl5pPr>
            <a:lvl6pPr marL="2286000" indent="0" eaLnBrk="1" latinLnBrk="0" hangingPunct="1">
              <a:buNone/>
              <a:defRPr kumimoji="0" lang="de-DE" sz="900"/>
            </a:lvl6pPr>
            <a:lvl7pPr marL="2743200" indent="0" eaLnBrk="1" latinLnBrk="0" hangingPunct="1">
              <a:buNone/>
              <a:defRPr kumimoji="0" lang="de-DE" sz="900"/>
            </a:lvl7pPr>
            <a:lvl8pPr marL="3200400" indent="0" eaLnBrk="1" latinLnBrk="0" hangingPunct="1">
              <a:buNone/>
              <a:defRPr kumimoji="0" lang="de-DE" sz="900"/>
            </a:lvl8pPr>
            <a:lvl9pPr marL="3657600" indent="0" eaLnBrk="1" latinLnBrk="0" hangingPunct="1">
              <a:buNone/>
              <a:defRPr kumimoji="0" lang="de-DE" sz="900"/>
            </a:lvl9pPr>
          </a:lstStyle>
          <a:p>
            <a:pPr lvl="0" eaLnBrk="1" latinLnBrk="0" hangingPunct="1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50867994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 zweigeteilt mit Hinter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299713" y="923924"/>
            <a:ext cx="8892479" cy="5457403"/>
          </a:xfrm>
          <a:prstGeom prst="rect">
            <a:avLst/>
          </a:prstGeom>
          <a:gradFill flip="none" rotWithShape="1">
            <a:gsLst>
              <a:gs pos="0">
                <a:srgbClr val="004B95"/>
              </a:gs>
              <a:gs pos="100000">
                <a:srgbClr val="F6F6FF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67BDE45-CBC5-42E4-8F74-87A1AD0CA802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 userDrawn="1"/>
        </p:nvSpPr>
        <p:spPr bwMode="auto">
          <a:xfrm>
            <a:off x="555575" y="914400"/>
            <a:ext cx="30083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lang="de-DE" sz="2000" b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9pPr>
          </a:lstStyle>
          <a:p>
            <a:r>
              <a:rPr sz="1800" kern="0" dirty="0"/>
              <a:t>Titelmasterformat durch Klicken bearbeiten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707904" y="914400"/>
            <a:ext cx="5256584" cy="5394920"/>
          </a:xfrm>
        </p:spPr>
        <p:txBody>
          <a:bodyPr>
            <a:normAutofit/>
          </a:bodyPr>
          <a:lstStyle>
            <a:lvl1pPr eaLnBrk="1" latinLnBrk="0" hangingPunct="1">
              <a:defRPr kumimoji="0" lang="de-DE" sz="2400"/>
            </a:lvl1pPr>
            <a:lvl2pPr eaLnBrk="1" latinLnBrk="0" hangingPunct="1">
              <a:defRPr kumimoji="0" lang="de-DE" sz="2000"/>
            </a:lvl2pPr>
            <a:lvl3pPr eaLnBrk="1" latinLnBrk="0" hangingPunct="1">
              <a:defRPr kumimoji="0" lang="de-DE" sz="1800"/>
            </a:lvl3pPr>
            <a:lvl4pPr eaLnBrk="1" latinLnBrk="0" hangingPunct="1">
              <a:defRPr kumimoji="0" lang="de-DE" sz="1600"/>
            </a:lvl4pPr>
            <a:lvl5pPr eaLnBrk="1" latinLnBrk="0" hangingPunct="1">
              <a:defRPr kumimoji="0" lang="de-DE" sz="1600"/>
            </a:lvl5pPr>
            <a:lvl6pPr eaLnBrk="1" latinLnBrk="0" hangingPunct="1">
              <a:defRPr kumimoji="0" lang="de-DE" sz="2000"/>
            </a:lvl6pPr>
            <a:lvl7pPr eaLnBrk="1" latinLnBrk="0" hangingPunct="1">
              <a:defRPr kumimoji="0" lang="de-DE" sz="2000"/>
            </a:lvl7pPr>
            <a:lvl8pPr eaLnBrk="1" latinLnBrk="0" hangingPunct="1">
              <a:defRPr kumimoji="0" lang="de-DE" sz="2000"/>
            </a:lvl8pPr>
            <a:lvl9pPr eaLnBrk="1" latinLnBrk="0" hangingPunct="1">
              <a:defRPr kumimoji="0" lang="de-DE" sz="2000"/>
            </a:lvl9pPr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575" y="1752600"/>
            <a:ext cx="3008313" cy="4556720"/>
          </a:xfrm>
        </p:spPr>
        <p:txBody>
          <a:bodyPr/>
          <a:lstStyle>
            <a:lvl1pPr marL="0" indent="0" eaLnBrk="1" latinLnBrk="0" hangingPunct="1">
              <a:buNone/>
              <a:defRPr kumimoji="0" lang="de-DE" sz="1400"/>
            </a:lvl1pPr>
            <a:lvl2pPr marL="457200" indent="0" eaLnBrk="1" latinLnBrk="0" hangingPunct="1">
              <a:buNone/>
              <a:defRPr kumimoji="0" lang="de-DE" sz="1200"/>
            </a:lvl2pPr>
            <a:lvl3pPr marL="914400" indent="0" eaLnBrk="1" latinLnBrk="0" hangingPunct="1">
              <a:buNone/>
              <a:defRPr kumimoji="0" lang="de-DE" sz="1000"/>
            </a:lvl3pPr>
            <a:lvl4pPr marL="1371600" indent="0" eaLnBrk="1" latinLnBrk="0" hangingPunct="1">
              <a:buNone/>
              <a:defRPr kumimoji="0" lang="de-DE" sz="900"/>
            </a:lvl4pPr>
            <a:lvl5pPr marL="1828800" indent="0" eaLnBrk="1" latinLnBrk="0" hangingPunct="1">
              <a:buNone/>
              <a:defRPr kumimoji="0" lang="de-DE" sz="900"/>
            </a:lvl5pPr>
            <a:lvl6pPr marL="2286000" indent="0" eaLnBrk="1" latinLnBrk="0" hangingPunct="1">
              <a:buNone/>
              <a:defRPr kumimoji="0" lang="de-DE" sz="900"/>
            </a:lvl6pPr>
            <a:lvl7pPr marL="2743200" indent="0" eaLnBrk="1" latinLnBrk="0" hangingPunct="1">
              <a:buNone/>
              <a:defRPr kumimoji="0" lang="de-DE" sz="900"/>
            </a:lvl7pPr>
            <a:lvl8pPr marL="3200400" indent="0" eaLnBrk="1" latinLnBrk="0" hangingPunct="1">
              <a:buNone/>
              <a:defRPr kumimoji="0" lang="de-DE" sz="900"/>
            </a:lvl8pPr>
            <a:lvl9pPr marL="3657600" indent="0" eaLnBrk="1" latinLnBrk="0" hangingPunct="1">
              <a:buNone/>
              <a:defRPr kumimoji="0" lang="de-DE" sz="900"/>
            </a:lvl9pPr>
          </a:lstStyle>
          <a:p>
            <a:pPr lvl="0" eaLnBrk="1" latinLnBrk="0" hangingPunct="1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26063351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elfolie mit Verlau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 userDrawn="1"/>
        </p:nvSpPr>
        <p:spPr>
          <a:xfrm>
            <a:off x="304549" y="2703710"/>
            <a:ext cx="8839452" cy="4154290"/>
          </a:xfrm>
          <a:prstGeom prst="rect">
            <a:avLst/>
          </a:prstGeom>
          <a:gradFill flip="none" rotWithShape="1">
            <a:gsLst>
              <a:gs pos="0">
                <a:srgbClr val="004B95"/>
              </a:gs>
              <a:gs pos="100000">
                <a:srgbClr val="F6F6FF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96888" y="252413"/>
            <a:ext cx="7343775" cy="452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400" b="1" dirty="0">
                <a:solidFill>
                  <a:srgbClr val="003695"/>
                </a:solidFill>
              </a:rPr>
              <a:t>Staatliches Schulamt für den Lahn-Dill-Kreis und den Landkreis Limburg-Weilburg</a:t>
            </a:r>
            <a:br>
              <a:rPr lang="de-DE" sz="1400" b="1" dirty="0">
                <a:solidFill>
                  <a:srgbClr val="003695"/>
                </a:solidFill>
              </a:rPr>
            </a:br>
            <a:endParaRPr lang="de-DE" sz="1200" dirty="0">
              <a:solidFill>
                <a:srgbClr val="003695"/>
              </a:solidFill>
            </a:endParaRPr>
          </a:p>
        </p:txBody>
      </p:sp>
      <p:sp>
        <p:nvSpPr>
          <p:cNvPr id="6" name="Rectangle 30"/>
          <p:cNvSpPr>
            <a:spLocks noChangeAspect="1" noChangeArrowheads="1"/>
          </p:cNvSpPr>
          <p:nvPr/>
        </p:nvSpPr>
        <p:spPr bwMode="auto">
          <a:xfrm>
            <a:off x="3175" y="333375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7" name="Rectangle 31"/>
          <p:cNvSpPr>
            <a:spLocks noChangeArrowheads="1"/>
          </p:cNvSpPr>
          <p:nvPr/>
        </p:nvSpPr>
        <p:spPr bwMode="auto">
          <a:xfrm>
            <a:off x="3175" y="925513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8" name="Rectangle 32"/>
          <p:cNvSpPr>
            <a:spLocks noChangeArrowheads="1"/>
          </p:cNvSpPr>
          <p:nvPr/>
        </p:nvSpPr>
        <p:spPr bwMode="auto">
          <a:xfrm>
            <a:off x="3175" y="1517650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9" name="Rectangle 33"/>
          <p:cNvSpPr>
            <a:spLocks noChangeArrowheads="1"/>
          </p:cNvSpPr>
          <p:nvPr/>
        </p:nvSpPr>
        <p:spPr bwMode="auto">
          <a:xfrm>
            <a:off x="3175" y="2109788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11" name="Grafik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333375"/>
            <a:ext cx="679450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87362" y="1979316"/>
            <a:ext cx="8435975" cy="701030"/>
          </a:xfrm>
        </p:spPr>
        <p:txBody>
          <a:bodyPr lIns="0" tIns="0" rIns="0" bIns="0" anchor="b"/>
          <a:lstStyle>
            <a:lvl1pPr marL="0" indent="0">
              <a:spcAft>
                <a:spcPct val="0"/>
              </a:spcAft>
              <a:buFont typeface="Wingdings" pitchFamily="2" charset="2"/>
              <a:buNone/>
              <a:defRPr sz="2400"/>
            </a:lvl1pPr>
          </a:lstStyle>
          <a:p>
            <a:pPr lvl="0"/>
            <a:r>
              <a:rPr lang="de-DE" noProof="0"/>
              <a:t>Formatvorlage des Untertitelmasters durch Klicken bearbeiten</a:t>
            </a:r>
            <a:endParaRPr lang="de-DE" noProof="0" dirty="0"/>
          </a:p>
        </p:txBody>
      </p:sp>
      <p:sp>
        <p:nvSpPr>
          <p:cNvPr id="2" name="Rechteck 1"/>
          <p:cNvSpPr/>
          <p:nvPr userDrawn="1"/>
        </p:nvSpPr>
        <p:spPr>
          <a:xfrm>
            <a:off x="336720" y="2713744"/>
            <a:ext cx="2003032" cy="722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240" t="874" r="240" b="874"/>
          <a:stretch/>
        </p:blipFill>
        <p:spPr bwMode="auto">
          <a:xfrm>
            <a:off x="282849" y="2702718"/>
            <a:ext cx="2352675" cy="4155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10" name="Rectangle 34"/>
          <p:cNvSpPr>
            <a:spLocks noChangeArrowheads="1"/>
          </p:cNvSpPr>
          <p:nvPr/>
        </p:nvSpPr>
        <p:spPr bwMode="auto">
          <a:xfrm>
            <a:off x="1587" y="2706687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1957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ndard-Tex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1813" y="893763"/>
            <a:ext cx="8432800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rgbClr val="003695"/>
                </a:solidFill>
              </a:defRPr>
            </a:lvl1pPr>
          </a:lstStyle>
          <a:p>
            <a:pPr lvl="0"/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28" name="Rectangle 19"/>
          <p:cNvSpPr>
            <a:spLocks noGrp="1" noChangeArrowheads="1"/>
          </p:cNvSpPr>
          <p:nvPr>
            <p:ph type="dt" sz="quarter" idx="10"/>
          </p:nvPr>
        </p:nvSpPr>
        <p:spPr>
          <a:xfrm>
            <a:off x="7380288" y="6450013"/>
            <a:ext cx="1576387" cy="292100"/>
          </a:xfrm>
          <a:prstGeom prst="rect">
            <a:avLst/>
          </a:prstGeom>
        </p:spPr>
        <p:txBody>
          <a:bodyPr anchor="b" anchorCtr="0"/>
          <a:lstStyle>
            <a:lvl1pPr algn="r" eaLnBrk="0" hangingPunct="0">
              <a:defRPr sz="1200" smtClean="0">
                <a:ea typeface="ＭＳ Ｐゴシック" pitchFamily="34" charset="-128"/>
              </a:defRPr>
            </a:lvl1pPr>
          </a:lstStyle>
          <a:p>
            <a:pPr>
              <a:defRPr/>
            </a:pPr>
            <a:fld id="{288A3EA0-5A05-4941-AFDD-FD032DD47461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9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1331913" y="6453188"/>
            <a:ext cx="5976937" cy="288925"/>
          </a:xfrm>
          <a:prstGeom prst="rect">
            <a:avLst/>
          </a:prstGeom>
        </p:spPr>
        <p:txBody>
          <a:bodyPr anchor="b" anchorCtr="0"/>
          <a:lstStyle>
            <a:lvl1pPr eaLnBrk="0" hangingPunct="0">
              <a:defRPr sz="1200" smtClean="0">
                <a:ea typeface="ＭＳ Ｐゴシック" pitchFamily="34" charset="-128"/>
              </a:defRPr>
            </a:lvl1pPr>
          </a:lstStyle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0" name="Rectangle 2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52450" y="6453188"/>
            <a:ext cx="706438" cy="300037"/>
          </a:xfrm>
          <a:prstGeom prst="rect">
            <a:avLst/>
          </a:prstGeom>
        </p:spPr>
        <p:txBody>
          <a:bodyPr/>
          <a:lstStyle>
            <a:lvl1pPr eaLnBrk="0" hangingPunct="0">
              <a:defRPr sz="1400" b="1" smtClean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3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41338" y="2060575"/>
            <a:ext cx="8410575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9142045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tandardfolie mit Hinter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296862" y="923925"/>
            <a:ext cx="8847137" cy="1224000"/>
          </a:xfrm>
          <a:prstGeom prst="rect">
            <a:avLst/>
          </a:prstGeom>
          <a:gradFill flip="none" rotWithShape="1">
            <a:gsLst>
              <a:gs pos="0">
                <a:srgbClr val="004B95"/>
              </a:gs>
              <a:gs pos="100000">
                <a:srgbClr val="F6F6FF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22" name="Rechteck 21"/>
          <p:cNvSpPr/>
          <p:nvPr userDrawn="1"/>
        </p:nvSpPr>
        <p:spPr>
          <a:xfrm>
            <a:off x="293365" y="2106613"/>
            <a:ext cx="8845872" cy="4271540"/>
          </a:xfrm>
          <a:prstGeom prst="rect">
            <a:avLst/>
          </a:prstGeom>
          <a:gradFill flip="none" rotWithShape="1">
            <a:gsLst>
              <a:gs pos="0">
                <a:srgbClr val="004B95"/>
              </a:gs>
              <a:gs pos="100000">
                <a:srgbClr val="F6F6FF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pic>
        <p:nvPicPr>
          <p:cNvPr id="4" name="Picture 12" descr="BL_Logo_2010_klein_rgb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1738" y="333375"/>
            <a:ext cx="1400175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1813" y="893763"/>
            <a:ext cx="8432800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rgbClr val="003695"/>
                </a:solidFill>
              </a:defRPr>
            </a:lvl1pPr>
          </a:lstStyle>
          <a:p>
            <a:pPr lvl="0"/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11" name="Rectangle 19"/>
          <p:cNvSpPr>
            <a:spLocks noGrp="1" noChangeArrowheads="1"/>
          </p:cNvSpPr>
          <p:nvPr>
            <p:ph type="dt" sz="quarter" idx="10"/>
          </p:nvPr>
        </p:nvSpPr>
        <p:spPr>
          <a:xfrm>
            <a:off x="7380288" y="6450013"/>
            <a:ext cx="1576387" cy="292100"/>
          </a:xfrm>
          <a:prstGeom prst="rect">
            <a:avLst/>
          </a:prstGeom>
        </p:spPr>
        <p:txBody>
          <a:bodyPr anchor="b" anchorCtr="0"/>
          <a:lstStyle>
            <a:lvl1pPr algn="r" eaLnBrk="0" hangingPunct="0">
              <a:defRPr sz="1200" smtClean="0">
                <a:ea typeface="ＭＳ Ｐゴシック" pitchFamily="34" charset="-128"/>
              </a:defRPr>
            </a:lvl1pPr>
          </a:lstStyle>
          <a:p>
            <a:pPr>
              <a:defRPr/>
            </a:pPr>
            <a:fld id="{70B9D64C-20BE-47C1-B9A3-60FE4D1301C2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2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1331913" y="6453188"/>
            <a:ext cx="5976937" cy="288925"/>
          </a:xfrm>
          <a:prstGeom prst="rect">
            <a:avLst/>
          </a:prstGeom>
        </p:spPr>
        <p:txBody>
          <a:bodyPr anchor="b" anchorCtr="0"/>
          <a:lstStyle>
            <a:lvl1pPr eaLnBrk="0" hangingPunct="0">
              <a:defRPr sz="1200" smtClean="0">
                <a:ea typeface="ＭＳ Ｐゴシック" pitchFamily="34" charset="-128"/>
              </a:defRPr>
            </a:lvl1pPr>
          </a:lstStyle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3" name="Rectangle 2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52450" y="6453188"/>
            <a:ext cx="706438" cy="300037"/>
          </a:xfrm>
          <a:prstGeom prst="rect">
            <a:avLst/>
          </a:prstGeom>
        </p:spPr>
        <p:txBody>
          <a:bodyPr/>
          <a:lstStyle>
            <a:lvl1pPr eaLnBrk="0" hangingPunct="0">
              <a:defRPr sz="1400" b="1" smtClean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16" name="Rectangle 30"/>
          <p:cNvSpPr>
            <a:spLocks noChangeAspect="1" noChangeArrowheads="1"/>
          </p:cNvSpPr>
          <p:nvPr userDrawn="1"/>
        </p:nvSpPr>
        <p:spPr bwMode="auto">
          <a:xfrm>
            <a:off x="3175" y="333375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7" name="Rectangle 31"/>
          <p:cNvSpPr>
            <a:spLocks noChangeArrowheads="1"/>
          </p:cNvSpPr>
          <p:nvPr userDrawn="1"/>
        </p:nvSpPr>
        <p:spPr bwMode="auto">
          <a:xfrm>
            <a:off x="3175" y="925513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8" name="Rectangle 32"/>
          <p:cNvSpPr>
            <a:spLocks noChangeArrowheads="1"/>
          </p:cNvSpPr>
          <p:nvPr userDrawn="1"/>
        </p:nvSpPr>
        <p:spPr bwMode="auto">
          <a:xfrm>
            <a:off x="3175" y="1517650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9" name="Rectangle 33"/>
          <p:cNvSpPr>
            <a:spLocks noChangeArrowheads="1"/>
          </p:cNvSpPr>
          <p:nvPr userDrawn="1"/>
        </p:nvSpPr>
        <p:spPr bwMode="auto">
          <a:xfrm>
            <a:off x="3175" y="2109788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0" name="Rectangle 34"/>
          <p:cNvSpPr>
            <a:spLocks noChangeArrowheads="1"/>
          </p:cNvSpPr>
          <p:nvPr userDrawn="1"/>
        </p:nvSpPr>
        <p:spPr bwMode="auto">
          <a:xfrm>
            <a:off x="3175" y="2701925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41338" y="2109788"/>
            <a:ext cx="8410575" cy="427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0675206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folie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0788464-92D0-4E8C-9805-CFB92A36D02A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853429" y="2060848"/>
            <a:ext cx="4102670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3"/>
          </p:nvPr>
        </p:nvSpPr>
        <p:spPr bwMode="auto">
          <a:xfrm>
            <a:off x="539552" y="2060848"/>
            <a:ext cx="4102670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034109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folie nur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C6A4F9D-B185-4C60-871C-BE115487395B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16949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o-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A136E2D-6D81-4E4F-ADEC-9A0F777DDB25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89325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o-Folie mit Hinter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290190" y="921187"/>
            <a:ext cx="8845872" cy="5469433"/>
          </a:xfrm>
          <a:prstGeom prst="rect">
            <a:avLst/>
          </a:prstGeom>
          <a:gradFill flip="none" rotWithShape="1">
            <a:gsLst>
              <a:gs pos="0">
                <a:srgbClr val="004B95"/>
              </a:gs>
              <a:gs pos="100000">
                <a:srgbClr val="F6F6FF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3A400A6-3DC4-42FB-B4BC-EA22E02B757E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08730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folie zweigete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CDD2C34-15AA-42E4-8782-69BF8780F849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 userDrawn="1"/>
        </p:nvSpPr>
        <p:spPr bwMode="auto">
          <a:xfrm>
            <a:off x="555575" y="914400"/>
            <a:ext cx="30083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lang="de-DE" sz="2000" b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9pPr>
          </a:lstStyle>
          <a:p>
            <a:r>
              <a:rPr sz="1800" kern="0" dirty="0">
                <a:solidFill>
                  <a:srgbClr val="003695"/>
                </a:solidFill>
              </a:rPr>
              <a:t>Titelmasterformat durch Klicken bearbeiten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707904" y="914400"/>
            <a:ext cx="5256584" cy="5394920"/>
          </a:xfrm>
        </p:spPr>
        <p:txBody>
          <a:bodyPr>
            <a:normAutofit/>
          </a:bodyPr>
          <a:lstStyle>
            <a:lvl1pPr eaLnBrk="1" latinLnBrk="0" hangingPunct="1">
              <a:defRPr kumimoji="0" lang="de-DE" sz="2400"/>
            </a:lvl1pPr>
            <a:lvl2pPr eaLnBrk="1" latinLnBrk="0" hangingPunct="1">
              <a:defRPr kumimoji="0" lang="de-DE" sz="2000"/>
            </a:lvl2pPr>
            <a:lvl3pPr eaLnBrk="1" latinLnBrk="0" hangingPunct="1">
              <a:defRPr kumimoji="0" lang="de-DE" sz="1800"/>
            </a:lvl3pPr>
            <a:lvl4pPr eaLnBrk="1" latinLnBrk="0" hangingPunct="1">
              <a:defRPr kumimoji="0" lang="de-DE" sz="1600"/>
            </a:lvl4pPr>
            <a:lvl5pPr eaLnBrk="1" latinLnBrk="0" hangingPunct="1">
              <a:defRPr kumimoji="0" lang="de-DE" sz="1600"/>
            </a:lvl5pPr>
            <a:lvl6pPr eaLnBrk="1" latinLnBrk="0" hangingPunct="1">
              <a:defRPr kumimoji="0" lang="de-DE" sz="2000"/>
            </a:lvl6pPr>
            <a:lvl7pPr eaLnBrk="1" latinLnBrk="0" hangingPunct="1">
              <a:defRPr kumimoji="0" lang="de-DE" sz="2000"/>
            </a:lvl7pPr>
            <a:lvl8pPr eaLnBrk="1" latinLnBrk="0" hangingPunct="1">
              <a:defRPr kumimoji="0" lang="de-DE" sz="2000"/>
            </a:lvl8pPr>
            <a:lvl9pPr eaLnBrk="1" latinLnBrk="0" hangingPunct="1">
              <a:defRPr kumimoji="0" lang="de-DE" sz="2000"/>
            </a:lvl9pPr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575" y="1752600"/>
            <a:ext cx="3008313" cy="4556720"/>
          </a:xfrm>
        </p:spPr>
        <p:txBody>
          <a:bodyPr/>
          <a:lstStyle>
            <a:lvl1pPr marL="0" indent="0" eaLnBrk="1" latinLnBrk="0" hangingPunct="1">
              <a:buNone/>
              <a:defRPr kumimoji="0" lang="de-DE" sz="1400"/>
            </a:lvl1pPr>
            <a:lvl2pPr marL="457200" indent="0" eaLnBrk="1" latinLnBrk="0" hangingPunct="1">
              <a:buNone/>
              <a:defRPr kumimoji="0" lang="de-DE" sz="1200"/>
            </a:lvl2pPr>
            <a:lvl3pPr marL="914400" indent="0" eaLnBrk="1" latinLnBrk="0" hangingPunct="1">
              <a:buNone/>
              <a:defRPr kumimoji="0" lang="de-DE" sz="1000"/>
            </a:lvl3pPr>
            <a:lvl4pPr marL="1371600" indent="0" eaLnBrk="1" latinLnBrk="0" hangingPunct="1">
              <a:buNone/>
              <a:defRPr kumimoji="0" lang="de-DE" sz="900"/>
            </a:lvl4pPr>
            <a:lvl5pPr marL="1828800" indent="0" eaLnBrk="1" latinLnBrk="0" hangingPunct="1">
              <a:buNone/>
              <a:defRPr kumimoji="0" lang="de-DE" sz="900"/>
            </a:lvl5pPr>
            <a:lvl6pPr marL="2286000" indent="0" eaLnBrk="1" latinLnBrk="0" hangingPunct="1">
              <a:buNone/>
              <a:defRPr kumimoji="0" lang="de-DE" sz="900"/>
            </a:lvl6pPr>
            <a:lvl7pPr marL="2743200" indent="0" eaLnBrk="1" latinLnBrk="0" hangingPunct="1">
              <a:buNone/>
              <a:defRPr kumimoji="0" lang="de-DE" sz="900"/>
            </a:lvl7pPr>
            <a:lvl8pPr marL="3200400" indent="0" eaLnBrk="1" latinLnBrk="0" hangingPunct="1">
              <a:buNone/>
              <a:defRPr kumimoji="0" lang="de-DE" sz="900"/>
            </a:lvl8pPr>
            <a:lvl9pPr marL="3657600" indent="0" eaLnBrk="1" latinLnBrk="0" hangingPunct="1">
              <a:buNone/>
              <a:defRPr kumimoji="0" lang="de-DE" sz="900"/>
            </a:lvl9pPr>
          </a:lstStyle>
          <a:p>
            <a:pPr lvl="0" eaLnBrk="1" latinLnBrk="0" hangingPunct="1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850406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ndardfolie mit Hinter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296862" y="923925"/>
            <a:ext cx="8847137" cy="1224000"/>
          </a:xfrm>
          <a:prstGeom prst="rect">
            <a:avLst/>
          </a:prstGeom>
          <a:gradFill flip="none" rotWithShape="1">
            <a:gsLst>
              <a:gs pos="0">
                <a:srgbClr val="004B95"/>
              </a:gs>
              <a:gs pos="100000">
                <a:srgbClr val="F6F6FF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22" name="Rechteck 21"/>
          <p:cNvSpPr/>
          <p:nvPr userDrawn="1"/>
        </p:nvSpPr>
        <p:spPr>
          <a:xfrm>
            <a:off x="298128" y="2106613"/>
            <a:ext cx="8845872" cy="4271540"/>
          </a:xfrm>
          <a:prstGeom prst="rect">
            <a:avLst/>
          </a:prstGeom>
          <a:gradFill flip="none" rotWithShape="1">
            <a:gsLst>
              <a:gs pos="0">
                <a:srgbClr val="004B95"/>
              </a:gs>
              <a:gs pos="100000">
                <a:srgbClr val="F6F6FF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pic>
        <p:nvPicPr>
          <p:cNvPr id="4" name="Picture 12" descr="BL_Logo_2010_klein_rgb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1738" y="333375"/>
            <a:ext cx="1400175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7"/>
          <p:cNvSpPr txBox="1">
            <a:spLocks noChangeArrowheads="1"/>
          </p:cNvSpPr>
          <p:nvPr userDrawn="1"/>
        </p:nvSpPr>
        <p:spPr bwMode="auto">
          <a:xfrm>
            <a:off x="506413" y="252413"/>
            <a:ext cx="7343775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400" b="1" dirty="0" smtClean="0">
                <a:solidFill>
                  <a:srgbClr val="003399"/>
                </a:solidFill>
              </a:rPr>
              <a:t>Staatliches Schulamt für den Hochtaunuskreis und den Wetteraukreis </a:t>
            </a:r>
            <a:endParaRPr lang="de-DE" sz="1200" dirty="0">
              <a:solidFill>
                <a:srgbClr val="004B95"/>
              </a:solidFill>
            </a:endParaRPr>
          </a:p>
        </p:txBody>
      </p:sp>
      <p:sp>
        <p:nvSpPr>
          <p:cNvPr id="2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1813" y="893763"/>
            <a:ext cx="8432800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rgbClr val="003695"/>
                </a:solidFill>
              </a:defRPr>
            </a:lvl1pPr>
          </a:lstStyle>
          <a:p>
            <a:pPr lvl="0"/>
            <a:r>
              <a:rPr lang="de-DE" smtClean="0"/>
              <a:t>Titelmasterformat durch Klicken bearbeiten</a:t>
            </a:r>
            <a:endParaRPr lang="de-DE" dirty="0" smtClean="0"/>
          </a:p>
        </p:txBody>
      </p:sp>
      <p:sp>
        <p:nvSpPr>
          <p:cNvPr id="11" name="Rectangle 19"/>
          <p:cNvSpPr>
            <a:spLocks noGrp="1" noChangeArrowheads="1"/>
          </p:cNvSpPr>
          <p:nvPr>
            <p:ph type="dt" sz="quarter" idx="10"/>
          </p:nvPr>
        </p:nvSpPr>
        <p:spPr>
          <a:xfrm>
            <a:off x="7380288" y="6450013"/>
            <a:ext cx="1576387" cy="292100"/>
          </a:xfrm>
          <a:prstGeom prst="rect">
            <a:avLst/>
          </a:prstGeom>
        </p:spPr>
        <p:txBody>
          <a:bodyPr anchor="b" anchorCtr="0"/>
          <a:lstStyle>
            <a:lvl1pPr algn="r" eaLnBrk="0" hangingPunct="0">
              <a:defRPr sz="1200" smtClean="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2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1331913" y="6453188"/>
            <a:ext cx="5976937" cy="288925"/>
          </a:xfrm>
          <a:prstGeom prst="rect">
            <a:avLst/>
          </a:prstGeom>
        </p:spPr>
        <p:txBody>
          <a:bodyPr anchor="b" anchorCtr="0"/>
          <a:lstStyle>
            <a:lvl1pPr eaLnBrk="0" hangingPunct="0">
              <a:defRPr sz="1200" smtClean="0">
                <a:ea typeface="ＭＳ Ｐゴシック" pitchFamily="34" charset="-128"/>
              </a:defRPr>
            </a:lvl1pPr>
          </a:lstStyle>
          <a:p>
            <a:pPr algn="r">
              <a:defRPr/>
            </a:pPr>
            <a:r>
              <a:rPr lang="de-DE" dirty="0">
                <a:solidFill>
                  <a:srgbClr val="000000"/>
                </a:solidFill>
              </a:rPr>
              <a:t>Informationsveranstaltung Neue Lehrkräfte HTW 2015/2016</a:t>
            </a:r>
          </a:p>
        </p:txBody>
      </p:sp>
      <p:sp>
        <p:nvSpPr>
          <p:cNvPr id="13" name="Rectangle 2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52450" y="6453188"/>
            <a:ext cx="706438" cy="300037"/>
          </a:xfrm>
          <a:prstGeom prst="rect">
            <a:avLst/>
          </a:prstGeom>
        </p:spPr>
        <p:txBody>
          <a:bodyPr/>
          <a:lstStyle>
            <a:lvl1pPr eaLnBrk="0" hangingPunct="0">
              <a:defRPr sz="1400" b="1" smtClean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16" name="Rectangle 30"/>
          <p:cNvSpPr>
            <a:spLocks noChangeAspect="1" noChangeArrowheads="1"/>
          </p:cNvSpPr>
          <p:nvPr userDrawn="1"/>
        </p:nvSpPr>
        <p:spPr bwMode="auto">
          <a:xfrm>
            <a:off x="3175" y="333375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7" name="Rectangle 31"/>
          <p:cNvSpPr>
            <a:spLocks noChangeArrowheads="1"/>
          </p:cNvSpPr>
          <p:nvPr userDrawn="1"/>
        </p:nvSpPr>
        <p:spPr bwMode="auto">
          <a:xfrm>
            <a:off x="3175" y="925513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8" name="Rectangle 32"/>
          <p:cNvSpPr>
            <a:spLocks noChangeArrowheads="1"/>
          </p:cNvSpPr>
          <p:nvPr userDrawn="1"/>
        </p:nvSpPr>
        <p:spPr bwMode="auto">
          <a:xfrm>
            <a:off x="3175" y="1517650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9" name="Rectangle 33"/>
          <p:cNvSpPr>
            <a:spLocks noChangeArrowheads="1"/>
          </p:cNvSpPr>
          <p:nvPr userDrawn="1"/>
        </p:nvSpPr>
        <p:spPr bwMode="auto">
          <a:xfrm>
            <a:off x="3175" y="2109788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0" name="Rectangle 34"/>
          <p:cNvSpPr>
            <a:spLocks noChangeArrowheads="1"/>
          </p:cNvSpPr>
          <p:nvPr userDrawn="1"/>
        </p:nvSpPr>
        <p:spPr bwMode="auto">
          <a:xfrm>
            <a:off x="3175" y="2701925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41338" y="2109788"/>
            <a:ext cx="8410575" cy="427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563146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folie zweigeteilt mit Hinter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299713" y="923924"/>
            <a:ext cx="8892479" cy="5457403"/>
          </a:xfrm>
          <a:prstGeom prst="rect">
            <a:avLst/>
          </a:prstGeom>
          <a:gradFill flip="none" rotWithShape="1">
            <a:gsLst>
              <a:gs pos="0">
                <a:srgbClr val="004B95"/>
              </a:gs>
              <a:gs pos="100000">
                <a:srgbClr val="F6F6FF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67BDE45-CBC5-42E4-8F74-87A1AD0CA802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 userDrawn="1"/>
        </p:nvSpPr>
        <p:spPr bwMode="auto">
          <a:xfrm>
            <a:off x="555575" y="914400"/>
            <a:ext cx="30083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lang="de-DE" sz="2000" b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9pPr>
          </a:lstStyle>
          <a:p>
            <a:r>
              <a:rPr sz="1800" kern="0" dirty="0"/>
              <a:t>Titelmasterformat durch Klicken bearbeiten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707904" y="914400"/>
            <a:ext cx="5256584" cy="5394920"/>
          </a:xfrm>
        </p:spPr>
        <p:txBody>
          <a:bodyPr>
            <a:normAutofit/>
          </a:bodyPr>
          <a:lstStyle>
            <a:lvl1pPr eaLnBrk="1" latinLnBrk="0" hangingPunct="1">
              <a:defRPr kumimoji="0" lang="de-DE" sz="2400"/>
            </a:lvl1pPr>
            <a:lvl2pPr eaLnBrk="1" latinLnBrk="0" hangingPunct="1">
              <a:defRPr kumimoji="0" lang="de-DE" sz="2000"/>
            </a:lvl2pPr>
            <a:lvl3pPr eaLnBrk="1" latinLnBrk="0" hangingPunct="1">
              <a:defRPr kumimoji="0" lang="de-DE" sz="1800"/>
            </a:lvl3pPr>
            <a:lvl4pPr eaLnBrk="1" latinLnBrk="0" hangingPunct="1">
              <a:defRPr kumimoji="0" lang="de-DE" sz="1600"/>
            </a:lvl4pPr>
            <a:lvl5pPr eaLnBrk="1" latinLnBrk="0" hangingPunct="1">
              <a:defRPr kumimoji="0" lang="de-DE" sz="1600"/>
            </a:lvl5pPr>
            <a:lvl6pPr eaLnBrk="1" latinLnBrk="0" hangingPunct="1">
              <a:defRPr kumimoji="0" lang="de-DE" sz="2000"/>
            </a:lvl6pPr>
            <a:lvl7pPr eaLnBrk="1" latinLnBrk="0" hangingPunct="1">
              <a:defRPr kumimoji="0" lang="de-DE" sz="2000"/>
            </a:lvl7pPr>
            <a:lvl8pPr eaLnBrk="1" latinLnBrk="0" hangingPunct="1">
              <a:defRPr kumimoji="0" lang="de-DE" sz="2000"/>
            </a:lvl8pPr>
            <a:lvl9pPr eaLnBrk="1" latinLnBrk="0" hangingPunct="1">
              <a:defRPr kumimoji="0" lang="de-DE" sz="2000"/>
            </a:lvl9pPr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575" y="1752600"/>
            <a:ext cx="3008313" cy="4556720"/>
          </a:xfrm>
        </p:spPr>
        <p:txBody>
          <a:bodyPr/>
          <a:lstStyle>
            <a:lvl1pPr marL="0" indent="0" eaLnBrk="1" latinLnBrk="0" hangingPunct="1">
              <a:buNone/>
              <a:defRPr kumimoji="0" lang="de-DE" sz="1400"/>
            </a:lvl1pPr>
            <a:lvl2pPr marL="457200" indent="0" eaLnBrk="1" latinLnBrk="0" hangingPunct="1">
              <a:buNone/>
              <a:defRPr kumimoji="0" lang="de-DE" sz="1200"/>
            </a:lvl2pPr>
            <a:lvl3pPr marL="914400" indent="0" eaLnBrk="1" latinLnBrk="0" hangingPunct="1">
              <a:buNone/>
              <a:defRPr kumimoji="0" lang="de-DE" sz="1000"/>
            </a:lvl3pPr>
            <a:lvl4pPr marL="1371600" indent="0" eaLnBrk="1" latinLnBrk="0" hangingPunct="1">
              <a:buNone/>
              <a:defRPr kumimoji="0" lang="de-DE" sz="900"/>
            </a:lvl4pPr>
            <a:lvl5pPr marL="1828800" indent="0" eaLnBrk="1" latinLnBrk="0" hangingPunct="1">
              <a:buNone/>
              <a:defRPr kumimoji="0" lang="de-DE" sz="900"/>
            </a:lvl5pPr>
            <a:lvl6pPr marL="2286000" indent="0" eaLnBrk="1" latinLnBrk="0" hangingPunct="1">
              <a:buNone/>
              <a:defRPr kumimoji="0" lang="de-DE" sz="900"/>
            </a:lvl6pPr>
            <a:lvl7pPr marL="2743200" indent="0" eaLnBrk="1" latinLnBrk="0" hangingPunct="1">
              <a:buNone/>
              <a:defRPr kumimoji="0" lang="de-DE" sz="900"/>
            </a:lvl7pPr>
            <a:lvl8pPr marL="3200400" indent="0" eaLnBrk="1" latinLnBrk="0" hangingPunct="1">
              <a:buNone/>
              <a:defRPr kumimoji="0" lang="de-DE" sz="900"/>
            </a:lvl8pPr>
            <a:lvl9pPr marL="3657600" indent="0" eaLnBrk="1" latinLnBrk="0" hangingPunct="1">
              <a:buNone/>
              <a:defRPr kumimoji="0" lang="de-DE" sz="900"/>
            </a:lvl9pPr>
          </a:lstStyle>
          <a:p>
            <a:pPr lvl="0" eaLnBrk="1" latinLnBrk="0" hangingPunct="1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74898999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elfolie mit Verlau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 userDrawn="1"/>
        </p:nvSpPr>
        <p:spPr>
          <a:xfrm>
            <a:off x="304549" y="2703710"/>
            <a:ext cx="8839452" cy="4154290"/>
          </a:xfrm>
          <a:prstGeom prst="rect">
            <a:avLst/>
          </a:prstGeom>
          <a:gradFill flip="none" rotWithShape="1">
            <a:gsLst>
              <a:gs pos="0">
                <a:srgbClr val="004B95"/>
              </a:gs>
              <a:gs pos="100000">
                <a:srgbClr val="F6F6FF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96888" y="252413"/>
            <a:ext cx="7343775" cy="452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400" b="1" dirty="0">
                <a:solidFill>
                  <a:srgbClr val="003695"/>
                </a:solidFill>
              </a:rPr>
              <a:t>Staatliches Schulamt für den Lahn-Dill-Kreis und den Landkreis Limburg-Weilburg</a:t>
            </a:r>
            <a:br>
              <a:rPr lang="de-DE" sz="1400" b="1" dirty="0">
                <a:solidFill>
                  <a:srgbClr val="003695"/>
                </a:solidFill>
              </a:rPr>
            </a:br>
            <a:endParaRPr lang="de-DE" sz="1200" dirty="0">
              <a:solidFill>
                <a:srgbClr val="003695"/>
              </a:solidFill>
            </a:endParaRPr>
          </a:p>
        </p:txBody>
      </p:sp>
      <p:sp>
        <p:nvSpPr>
          <p:cNvPr id="6" name="Rectangle 30"/>
          <p:cNvSpPr>
            <a:spLocks noChangeAspect="1" noChangeArrowheads="1"/>
          </p:cNvSpPr>
          <p:nvPr/>
        </p:nvSpPr>
        <p:spPr bwMode="auto">
          <a:xfrm>
            <a:off x="3175" y="333375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7" name="Rectangle 31"/>
          <p:cNvSpPr>
            <a:spLocks noChangeArrowheads="1"/>
          </p:cNvSpPr>
          <p:nvPr/>
        </p:nvSpPr>
        <p:spPr bwMode="auto">
          <a:xfrm>
            <a:off x="3175" y="925513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8" name="Rectangle 32"/>
          <p:cNvSpPr>
            <a:spLocks noChangeArrowheads="1"/>
          </p:cNvSpPr>
          <p:nvPr/>
        </p:nvSpPr>
        <p:spPr bwMode="auto">
          <a:xfrm>
            <a:off x="3175" y="1517650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9" name="Rectangle 33"/>
          <p:cNvSpPr>
            <a:spLocks noChangeArrowheads="1"/>
          </p:cNvSpPr>
          <p:nvPr/>
        </p:nvSpPr>
        <p:spPr bwMode="auto">
          <a:xfrm>
            <a:off x="3175" y="2109788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11" name="Grafik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333375"/>
            <a:ext cx="679450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87362" y="1979316"/>
            <a:ext cx="8435975" cy="701030"/>
          </a:xfrm>
        </p:spPr>
        <p:txBody>
          <a:bodyPr lIns="0" tIns="0" rIns="0" bIns="0" anchor="b"/>
          <a:lstStyle>
            <a:lvl1pPr marL="0" indent="0">
              <a:spcAft>
                <a:spcPct val="0"/>
              </a:spcAft>
              <a:buFont typeface="Wingdings" pitchFamily="2" charset="2"/>
              <a:buNone/>
              <a:defRPr sz="2400"/>
            </a:lvl1pPr>
          </a:lstStyle>
          <a:p>
            <a:pPr lvl="0"/>
            <a:r>
              <a:rPr lang="de-DE" noProof="0"/>
              <a:t>Formatvorlage des Untertitelmasters durch Klicken bearbeiten</a:t>
            </a:r>
            <a:endParaRPr lang="de-DE" noProof="0" dirty="0"/>
          </a:p>
        </p:txBody>
      </p:sp>
      <p:sp>
        <p:nvSpPr>
          <p:cNvPr id="2" name="Rechteck 1"/>
          <p:cNvSpPr/>
          <p:nvPr userDrawn="1"/>
        </p:nvSpPr>
        <p:spPr>
          <a:xfrm>
            <a:off x="336720" y="2713744"/>
            <a:ext cx="2003032" cy="722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240" t="874" r="240" b="874"/>
          <a:stretch/>
        </p:blipFill>
        <p:spPr bwMode="auto">
          <a:xfrm>
            <a:off x="282849" y="2702718"/>
            <a:ext cx="2352675" cy="4155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10" name="Rectangle 34"/>
          <p:cNvSpPr>
            <a:spLocks noChangeArrowheads="1"/>
          </p:cNvSpPr>
          <p:nvPr/>
        </p:nvSpPr>
        <p:spPr bwMode="auto">
          <a:xfrm>
            <a:off x="1587" y="2706687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75725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tandard-Tex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1813" y="893763"/>
            <a:ext cx="8432800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rgbClr val="003695"/>
                </a:solidFill>
              </a:defRPr>
            </a:lvl1pPr>
          </a:lstStyle>
          <a:p>
            <a:pPr lvl="0"/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28" name="Rectangle 19"/>
          <p:cNvSpPr>
            <a:spLocks noGrp="1" noChangeArrowheads="1"/>
          </p:cNvSpPr>
          <p:nvPr>
            <p:ph type="dt" sz="quarter" idx="10"/>
          </p:nvPr>
        </p:nvSpPr>
        <p:spPr>
          <a:xfrm>
            <a:off x="7380288" y="6450013"/>
            <a:ext cx="1576387" cy="292100"/>
          </a:xfrm>
          <a:prstGeom prst="rect">
            <a:avLst/>
          </a:prstGeom>
        </p:spPr>
        <p:txBody>
          <a:bodyPr anchor="b" anchorCtr="0"/>
          <a:lstStyle>
            <a:lvl1pPr algn="r" eaLnBrk="0" hangingPunct="0">
              <a:defRPr sz="1200" smtClean="0">
                <a:ea typeface="ＭＳ Ｐゴシック" pitchFamily="34" charset="-128"/>
              </a:defRPr>
            </a:lvl1pPr>
          </a:lstStyle>
          <a:p>
            <a:pPr>
              <a:defRPr/>
            </a:pPr>
            <a:fld id="{288A3EA0-5A05-4941-AFDD-FD032DD47461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9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1331913" y="6453188"/>
            <a:ext cx="5976937" cy="288925"/>
          </a:xfrm>
          <a:prstGeom prst="rect">
            <a:avLst/>
          </a:prstGeom>
        </p:spPr>
        <p:txBody>
          <a:bodyPr anchor="b" anchorCtr="0"/>
          <a:lstStyle>
            <a:lvl1pPr eaLnBrk="0" hangingPunct="0">
              <a:defRPr sz="1200" smtClean="0">
                <a:ea typeface="ＭＳ Ｐゴシック" pitchFamily="34" charset="-128"/>
              </a:defRPr>
            </a:lvl1pPr>
          </a:lstStyle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0" name="Rectangle 2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52450" y="6453188"/>
            <a:ext cx="706438" cy="300037"/>
          </a:xfrm>
          <a:prstGeom prst="rect">
            <a:avLst/>
          </a:prstGeom>
        </p:spPr>
        <p:txBody>
          <a:bodyPr/>
          <a:lstStyle>
            <a:lvl1pPr eaLnBrk="0" hangingPunct="0">
              <a:defRPr sz="1400" b="1" smtClean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3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41338" y="2060575"/>
            <a:ext cx="8410575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2148145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Standardfolie mit Hinter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296862" y="923925"/>
            <a:ext cx="8847137" cy="1224000"/>
          </a:xfrm>
          <a:prstGeom prst="rect">
            <a:avLst/>
          </a:prstGeom>
          <a:gradFill flip="none" rotWithShape="1">
            <a:gsLst>
              <a:gs pos="0">
                <a:srgbClr val="004B95"/>
              </a:gs>
              <a:gs pos="100000">
                <a:srgbClr val="F6F6FF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22" name="Rechteck 21"/>
          <p:cNvSpPr/>
          <p:nvPr userDrawn="1"/>
        </p:nvSpPr>
        <p:spPr>
          <a:xfrm>
            <a:off x="293365" y="2106613"/>
            <a:ext cx="8845872" cy="4271540"/>
          </a:xfrm>
          <a:prstGeom prst="rect">
            <a:avLst/>
          </a:prstGeom>
          <a:gradFill flip="none" rotWithShape="1">
            <a:gsLst>
              <a:gs pos="0">
                <a:srgbClr val="004B95"/>
              </a:gs>
              <a:gs pos="100000">
                <a:srgbClr val="F6F6FF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pic>
        <p:nvPicPr>
          <p:cNvPr id="4" name="Picture 12" descr="BL_Logo_2010_klein_rgb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1738" y="333375"/>
            <a:ext cx="1400175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1813" y="893763"/>
            <a:ext cx="8432800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rgbClr val="003695"/>
                </a:solidFill>
              </a:defRPr>
            </a:lvl1pPr>
          </a:lstStyle>
          <a:p>
            <a:pPr lvl="0"/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11" name="Rectangle 19"/>
          <p:cNvSpPr>
            <a:spLocks noGrp="1" noChangeArrowheads="1"/>
          </p:cNvSpPr>
          <p:nvPr>
            <p:ph type="dt" sz="quarter" idx="10"/>
          </p:nvPr>
        </p:nvSpPr>
        <p:spPr>
          <a:xfrm>
            <a:off x="7380288" y="6450013"/>
            <a:ext cx="1576387" cy="292100"/>
          </a:xfrm>
          <a:prstGeom prst="rect">
            <a:avLst/>
          </a:prstGeom>
        </p:spPr>
        <p:txBody>
          <a:bodyPr anchor="b" anchorCtr="0"/>
          <a:lstStyle>
            <a:lvl1pPr algn="r" eaLnBrk="0" hangingPunct="0">
              <a:defRPr sz="1200" smtClean="0">
                <a:ea typeface="ＭＳ Ｐゴシック" pitchFamily="34" charset="-128"/>
              </a:defRPr>
            </a:lvl1pPr>
          </a:lstStyle>
          <a:p>
            <a:pPr>
              <a:defRPr/>
            </a:pPr>
            <a:fld id="{70B9D64C-20BE-47C1-B9A3-60FE4D1301C2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2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1331913" y="6453188"/>
            <a:ext cx="5976937" cy="288925"/>
          </a:xfrm>
          <a:prstGeom prst="rect">
            <a:avLst/>
          </a:prstGeom>
        </p:spPr>
        <p:txBody>
          <a:bodyPr anchor="b" anchorCtr="0"/>
          <a:lstStyle>
            <a:lvl1pPr eaLnBrk="0" hangingPunct="0">
              <a:defRPr sz="1200" smtClean="0">
                <a:ea typeface="ＭＳ Ｐゴシック" pitchFamily="34" charset="-128"/>
              </a:defRPr>
            </a:lvl1pPr>
          </a:lstStyle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3" name="Rectangle 2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52450" y="6453188"/>
            <a:ext cx="706438" cy="300037"/>
          </a:xfrm>
          <a:prstGeom prst="rect">
            <a:avLst/>
          </a:prstGeom>
        </p:spPr>
        <p:txBody>
          <a:bodyPr/>
          <a:lstStyle>
            <a:lvl1pPr eaLnBrk="0" hangingPunct="0">
              <a:defRPr sz="1400" b="1" smtClean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16" name="Rectangle 30"/>
          <p:cNvSpPr>
            <a:spLocks noChangeAspect="1" noChangeArrowheads="1"/>
          </p:cNvSpPr>
          <p:nvPr userDrawn="1"/>
        </p:nvSpPr>
        <p:spPr bwMode="auto">
          <a:xfrm>
            <a:off x="3175" y="333375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7" name="Rectangle 31"/>
          <p:cNvSpPr>
            <a:spLocks noChangeArrowheads="1"/>
          </p:cNvSpPr>
          <p:nvPr userDrawn="1"/>
        </p:nvSpPr>
        <p:spPr bwMode="auto">
          <a:xfrm>
            <a:off x="3175" y="925513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8" name="Rectangle 32"/>
          <p:cNvSpPr>
            <a:spLocks noChangeArrowheads="1"/>
          </p:cNvSpPr>
          <p:nvPr userDrawn="1"/>
        </p:nvSpPr>
        <p:spPr bwMode="auto">
          <a:xfrm>
            <a:off x="3175" y="1517650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9" name="Rectangle 33"/>
          <p:cNvSpPr>
            <a:spLocks noChangeArrowheads="1"/>
          </p:cNvSpPr>
          <p:nvPr userDrawn="1"/>
        </p:nvSpPr>
        <p:spPr bwMode="auto">
          <a:xfrm>
            <a:off x="3175" y="2109788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0" name="Rectangle 34"/>
          <p:cNvSpPr>
            <a:spLocks noChangeArrowheads="1"/>
          </p:cNvSpPr>
          <p:nvPr userDrawn="1"/>
        </p:nvSpPr>
        <p:spPr bwMode="auto">
          <a:xfrm>
            <a:off x="3175" y="2701925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41338" y="2109788"/>
            <a:ext cx="8410575" cy="427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91570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folie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0788464-92D0-4E8C-9805-CFB92A36D02A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853429" y="2060848"/>
            <a:ext cx="4102670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3"/>
          </p:nvPr>
        </p:nvSpPr>
        <p:spPr bwMode="auto">
          <a:xfrm>
            <a:off x="539552" y="2060848"/>
            <a:ext cx="4102670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904197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folie nur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C6A4F9D-B185-4C60-871C-BE115487395B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83831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o-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A136E2D-6D81-4E4F-ADEC-9A0F777DDB25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32972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o-Folie mit Hinter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290190" y="921187"/>
            <a:ext cx="8845872" cy="5469433"/>
          </a:xfrm>
          <a:prstGeom prst="rect">
            <a:avLst/>
          </a:prstGeom>
          <a:gradFill flip="none" rotWithShape="1">
            <a:gsLst>
              <a:gs pos="0">
                <a:srgbClr val="004B95"/>
              </a:gs>
              <a:gs pos="100000">
                <a:srgbClr val="F6F6FF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3A400A6-3DC4-42FB-B4BC-EA22E02B757E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75910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folie zweigete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CDD2C34-15AA-42E4-8782-69BF8780F849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 userDrawn="1"/>
        </p:nvSpPr>
        <p:spPr bwMode="auto">
          <a:xfrm>
            <a:off x="555575" y="914400"/>
            <a:ext cx="30083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lang="de-DE" sz="2000" b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9pPr>
          </a:lstStyle>
          <a:p>
            <a:r>
              <a:rPr sz="1800" kern="0" dirty="0">
                <a:solidFill>
                  <a:srgbClr val="003695"/>
                </a:solidFill>
              </a:rPr>
              <a:t>Titelmasterformat durch Klicken bearbeiten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707904" y="914400"/>
            <a:ext cx="5256584" cy="5394920"/>
          </a:xfrm>
        </p:spPr>
        <p:txBody>
          <a:bodyPr>
            <a:normAutofit/>
          </a:bodyPr>
          <a:lstStyle>
            <a:lvl1pPr eaLnBrk="1" latinLnBrk="0" hangingPunct="1">
              <a:defRPr kumimoji="0" lang="de-DE" sz="2400"/>
            </a:lvl1pPr>
            <a:lvl2pPr eaLnBrk="1" latinLnBrk="0" hangingPunct="1">
              <a:defRPr kumimoji="0" lang="de-DE" sz="2000"/>
            </a:lvl2pPr>
            <a:lvl3pPr eaLnBrk="1" latinLnBrk="0" hangingPunct="1">
              <a:defRPr kumimoji="0" lang="de-DE" sz="1800"/>
            </a:lvl3pPr>
            <a:lvl4pPr eaLnBrk="1" latinLnBrk="0" hangingPunct="1">
              <a:defRPr kumimoji="0" lang="de-DE" sz="1600"/>
            </a:lvl4pPr>
            <a:lvl5pPr eaLnBrk="1" latinLnBrk="0" hangingPunct="1">
              <a:defRPr kumimoji="0" lang="de-DE" sz="1600"/>
            </a:lvl5pPr>
            <a:lvl6pPr eaLnBrk="1" latinLnBrk="0" hangingPunct="1">
              <a:defRPr kumimoji="0" lang="de-DE" sz="2000"/>
            </a:lvl6pPr>
            <a:lvl7pPr eaLnBrk="1" latinLnBrk="0" hangingPunct="1">
              <a:defRPr kumimoji="0" lang="de-DE" sz="2000"/>
            </a:lvl7pPr>
            <a:lvl8pPr eaLnBrk="1" latinLnBrk="0" hangingPunct="1">
              <a:defRPr kumimoji="0" lang="de-DE" sz="2000"/>
            </a:lvl8pPr>
            <a:lvl9pPr eaLnBrk="1" latinLnBrk="0" hangingPunct="1">
              <a:defRPr kumimoji="0" lang="de-DE" sz="2000"/>
            </a:lvl9pPr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575" y="1752600"/>
            <a:ext cx="3008313" cy="4556720"/>
          </a:xfrm>
        </p:spPr>
        <p:txBody>
          <a:bodyPr/>
          <a:lstStyle>
            <a:lvl1pPr marL="0" indent="0" eaLnBrk="1" latinLnBrk="0" hangingPunct="1">
              <a:buNone/>
              <a:defRPr kumimoji="0" lang="de-DE" sz="1400"/>
            </a:lvl1pPr>
            <a:lvl2pPr marL="457200" indent="0" eaLnBrk="1" latinLnBrk="0" hangingPunct="1">
              <a:buNone/>
              <a:defRPr kumimoji="0" lang="de-DE" sz="1200"/>
            </a:lvl2pPr>
            <a:lvl3pPr marL="914400" indent="0" eaLnBrk="1" latinLnBrk="0" hangingPunct="1">
              <a:buNone/>
              <a:defRPr kumimoji="0" lang="de-DE" sz="1000"/>
            </a:lvl3pPr>
            <a:lvl4pPr marL="1371600" indent="0" eaLnBrk="1" latinLnBrk="0" hangingPunct="1">
              <a:buNone/>
              <a:defRPr kumimoji="0" lang="de-DE" sz="900"/>
            </a:lvl4pPr>
            <a:lvl5pPr marL="1828800" indent="0" eaLnBrk="1" latinLnBrk="0" hangingPunct="1">
              <a:buNone/>
              <a:defRPr kumimoji="0" lang="de-DE" sz="900"/>
            </a:lvl5pPr>
            <a:lvl6pPr marL="2286000" indent="0" eaLnBrk="1" latinLnBrk="0" hangingPunct="1">
              <a:buNone/>
              <a:defRPr kumimoji="0" lang="de-DE" sz="900"/>
            </a:lvl6pPr>
            <a:lvl7pPr marL="2743200" indent="0" eaLnBrk="1" latinLnBrk="0" hangingPunct="1">
              <a:buNone/>
              <a:defRPr kumimoji="0" lang="de-DE" sz="900"/>
            </a:lvl7pPr>
            <a:lvl8pPr marL="3200400" indent="0" eaLnBrk="1" latinLnBrk="0" hangingPunct="1">
              <a:buNone/>
              <a:defRPr kumimoji="0" lang="de-DE" sz="900"/>
            </a:lvl8pPr>
            <a:lvl9pPr marL="3657600" indent="0" eaLnBrk="1" latinLnBrk="0" hangingPunct="1">
              <a:buNone/>
              <a:defRPr kumimoji="0" lang="de-DE" sz="900"/>
            </a:lvl9pPr>
          </a:lstStyle>
          <a:p>
            <a:pPr lvl="0" eaLnBrk="1" latinLnBrk="0" hangingPunct="1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1105092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folie zweigeteilt mit Hinter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299713" y="923924"/>
            <a:ext cx="8892479" cy="5457403"/>
          </a:xfrm>
          <a:prstGeom prst="rect">
            <a:avLst/>
          </a:prstGeom>
          <a:gradFill flip="none" rotWithShape="1">
            <a:gsLst>
              <a:gs pos="0">
                <a:srgbClr val="004B95"/>
              </a:gs>
              <a:gs pos="100000">
                <a:srgbClr val="F6F6FF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67BDE45-CBC5-42E4-8F74-87A1AD0CA802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 userDrawn="1"/>
        </p:nvSpPr>
        <p:spPr bwMode="auto">
          <a:xfrm>
            <a:off x="555575" y="914400"/>
            <a:ext cx="30083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lang="de-DE" sz="2000" b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3399"/>
                </a:solidFill>
                <a:latin typeface="Arial" charset="0"/>
              </a:defRPr>
            </a:lvl9pPr>
          </a:lstStyle>
          <a:p>
            <a:r>
              <a:rPr sz="1800" kern="0" dirty="0"/>
              <a:t>Titelmasterformat durch Klicken bearbeiten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707904" y="914400"/>
            <a:ext cx="5256584" cy="5394920"/>
          </a:xfrm>
        </p:spPr>
        <p:txBody>
          <a:bodyPr>
            <a:normAutofit/>
          </a:bodyPr>
          <a:lstStyle>
            <a:lvl1pPr eaLnBrk="1" latinLnBrk="0" hangingPunct="1">
              <a:defRPr kumimoji="0" lang="de-DE" sz="2400"/>
            </a:lvl1pPr>
            <a:lvl2pPr eaLnBrk="1" latinLnBrk="0" hangingPunct="1">
              <a:defRPr kumimoji="0" lang="de-DE" sz="2000"/>
            </a:lvl2pPr>
            <a:lvl3pPr eaLnBrk="1" latinLnBrk="0" hangingPunct="1">
              <a:defRPr kumimoji="0" lang="de-DE" sz="1800"/>
            </a:lvl3pPr>
            <a:lvl4pPr eaLnBrk="1" latinLnBrk="0" hangingPunct="1">
              <a:defRPr kumimoji="0" lang="de-DE" sz="1600"/>
            </a:lvl4pPr>
            <a:lvl5pPr eaLnBrk="1" latinLnBrk="0" hangingPunct="1">
              <a:defRPr kumimoji="0" lang="de-DE" sz="1600"/>
            </a:lvl5pPr>
            <a:lvl6pPr eaLnBrk="1" latinLnBrk="0" hangingPunct="1">
              <a:defRPr kumimoji="0" lang="de-DE" sz="2000"/>
            </a:lvl6pPr>
            <a:lvl7pPr eaLnBrk="1" latinLnBrk="0" hangingPunct="1">
              <a:defRPr kumimoji="0" lang="de-DE" sz="2000"/>
            </a:lvl7pPr>
            <a:lvl8pPr eaLnBrk="1" latinLnBrk="0" hangingPunct="1">
              <a:defRPr kumimoji="0" lang="de-DE" sz="2000"/>
            </a:lvl8pPr>
            <a:lvl9pPr eaLnBrk="1" latinLnBrk="0" hangingPunct="1">
              <a:defRPr kumimoji="0" lang="de-DE" sz="2000"/>
            </a:lvl9pPr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575" y="1752600"/>
            <a:ext cx="3008313" cy="4556720"/>
          </a:xfrm>
        </p:spPr>
        <p:txBody>
          <a:bodyPr/>
          <a:lstStyle>
            <a:lvl1pPr marL="0" indent="0" eaLnBrk="1" latinLnBrk="0" hangingPunct="1">
              <a:buNone/>
              <a:defRPr kumimoji="0" lang="de-DE" sz="1400"/>
            </a:lvl1pPr>
            <a:lvl2pPr marL="457200" indent="0" eaLnBrk="1" latinLnBrk="0" hangingPunct="1">
              <a:buNone/>
              <a:defRPr kumimoji="0" lang="de-DE" sz="1200"/>
            </a:lvl2pPr>
            <a:lvl3pPr marL="914400" indent="0" eaLnBrk="1" latinLnBrk="0" hangingPunct="1">
              <a:buNone/>
              <a:defRPr kumimoji="0" lang="de-DE" sz="1000"/>
            </a:lvl3pPr>
            <a:lvl4pPr marL="1371600" indent="0" eaLnBrk="1" latinLnBrk="0" hangingPunct="1">
              <a:buNone/>
              <a:defRPr kumimoji="0" lang="de-DE" sz="900"/>
            </a:lvl4pPr>
            <a:lvl5pPr marL="1828800" indent="0" eaLnBrk="1" latinLnBrk="0" hangingPunct="1">
              <a:buNone/>
              <a:defRPr kumimoji="0" lang="de-DE" sz="900"/>
            </a:lvl5pPr>
            <a:lvl6pPr marL="2286000" indent="0" eaLnBrk="1" latinLnBrk="0" hangingPunct="1">
              <a:buNone/>
              <a:defRPr kumimoji="0" lang="de-DE" sz="900"/>
            </a:lvl6pPr>
            <a:lvl7pPr marL="2743200" indent="0" eaLnBrk="1" latinLnBrk="0" hangingPunct="1">
              <a:buNone/>
              <a:defRPr kumimoji="0" lang="de-DE" sz="900"/>
            </a:lvl7pPr>
            <a:lvl8pPr marL="3200400" indent="0" eaLnBrk="1" latinLnBrk="0" hangingPunct="1">
              <a:buNone/>
              <a:defRPr kumimoji="0" lang="de-DE" sz="900"/>
            </a:lvl8pPr>
            <a:lvl9pPr marL="3657600" indent="0" eaLnBrk="1" latinLnBrk="0" hangingPunct="1">
              <a:buNone/>
              <a:defRPr kumimoji="0" lang="de-DE" sz="900"/>
            </a:lvl9pPr>
          </a:lstStyle>
          <a:p>
            <a:pPr lvl="0" eaLnBrk="1" latinLnBrk="0" hangingPunct="1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012899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772816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412578"/>
            <a:ext cx="4040188" cy="375272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772816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412578"/>
            <a:ext cx="4041775" cy="375272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1547664" y="413792"/>
            <a:ext cx="6552728" cy="1143000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34036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o-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A136E2D-6D81-4E4F-ADEC-9A0F777DDB25}" type="datetime4">
              <a:rPr lang="de-DE">
                <a:solidFill>
                  <a:srgbClr val="000000"/>
                </a:solidFill>
              </a:rPr>
              <a:pPr>
                <a:defRPr/>
              </a:pPr>
              <a:t>17. Oktober 2019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303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elfolie mit Verlau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 userDrawn="1"/>
        </p:nvSpPr>
        <p:spPr>
          <a:xfrm>
            <a:off x="304549" y="2703710"/>
            <a:ext cx="8839452" cy="4154290"/>
          </a:xfrm>
          <a:prstGeom prst="rect">
            <a:avLst/>
          </a:prstGeom>
          <a:gradFill flip="none" rotWithShape="1">
            <a:gsLst>
              <a:gs pos="0">
                <a:srgbClr val="004B95"/>
              </a:gs>
              <a:gs pos="100000">
                <a:srgbClr val="F6F6FF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96888" y="252413"/>
            <a:ext cx="7343775" cy="452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400" b="1" dirty="0">
                <a:solidFill>
                  <a:srgbClr val="003695"/>
                </a:solidFill>
              </a:rPr>
              <a:t>Staatliches Schulamt für den Lahn-Dill-Kreis und den Landkreis Limburg-Weilburg</a:t>
            </a:r>
            <a:br>
              <a:rPr lang="de-DE" sz="1400" b="1" dirty="0">
                <a:solidFill>
                  <a:srgbClr val="003695"/>
                </a:solidFill>
              </a:rPr>
            </a:br>
            <a:endParaRPr lang="de-DE" sz="1200" dirty="0">
              <a:solidFill>
                <a:srgbClr val="003695"/>
              </a:solidFill>
            </a:endParaRPr>
          </a:p>
        </p:txBody>
      </p:sp>
      <p:sp>
        <p:nvSpPr>
          <p:cNvPr id="6" name="Rectangle 30"/>
          <p:cNvSpPr>
            <a:spLocks noChangeAspect="1" noChangeArrowheads="1"/>
          </p:cNvSpPr>
          <p:nvPr/>
        </p:nvSpPr>
        <p:spPr bwMode="auto">
          <a:xfrm>
            <a:off x="3175" y="333375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7" name="Rectangle 31"/>
          <p:cNvSpPr>
            <a:spLocks noChangeArrowheads="1"/>
          </p:cNvSpPr>
          <p:nvPr/>
        </p:nvSpPr>
        <p:spPr bwMode="auto">
          <a:xfrm>
            <a:off x="3175" y="925513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8" name="Rectangle 32"/>
          <p:cNvSpPr>
            <a:spLocks noChangeArrowheads="1"/>
          </p:cNvSpPr>
          <p:nvPr/>
        </p:nvSpPr>
        <p:spPr bwMode="auto">
          <a:xfrm>
            <a:off x="3175" y="1517650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9" name="Rectangle 33"/>
          <p:cNvSpPr>
            <a:spLocks noChangeArrowheads="1"/>
          </p:cNvSpPr>
          <p:nvPr/>
        </p:nvSpPr>
        <p:spPr bwMode="auto">
          <a:xfrm>
            <a:off x="3175" y="2109788"/>
            <a:ext cx="287338" cy="287337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11" name="Grafik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333375"/>
            <a:ext cx="679450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87362" y="1979316"/>
            <a:ext cx="8435975" cy="701030"/>
          </a:xfrm>
        </p:spPr>
        <p:txBody>
          <a:bodyPr lIns="0" tIns="0" rIns="0" bIns="0" anchor="b"/>
          <a:lstStyle>
            <a:lvl1pPr marL="0" indent="0">
              <a:spcAft>
                <a:spcPct val="0"/>
              </a:spcAft>
              <a:buFont typeface="Wingdings" pitchFamily="2" charset="2"/>
              <a:buNone/>
              <a:defRPr sz="2400"/>
            </a:lvl1pPr>
          </a:lstStyle>
          <a:p>
            <a:pPr lvl="0"/>
            <a:r>
              <a:rPr lang="de-DE" noProof="0"/>
              <a:t>Formatvorlage des Untertitelmasters durch Klicken bearbeiten</a:t>
            </a:r>
            <a:endParaRPr lang="de-DE" noProof="0" dirty="0"/>
          </a:p>
        </p:txBody>
      </p:sp>
      <p:sp>
        <p:nvSpPr>
          <p:cNvPr id="2" name="Rechteck 1"/>
          <p:cNvSpPr/>
          <p:nvPr userDrawn="1"/>
        </p:nvSpPr>
        <p:spPr>
          <a:xfrm>
            <a:off x="336720" y="2713744"/>
            <a:ext cx="2003032" cy="722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240" t="874" r="240" b="874"/>
          <a:stretch/>
        </p:blipFill>
        <p:spPr bwMode="auto">
          <a:xfrm>
            <a:off x="282849" y="2702718"/>
            <a:ext cx="2352675" cy="4155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10" name="Rectangle 34"/>
          <p:cNvSpPr>
            <a:spLocks noChangeArrowheads="1"/>
          </p:cNvSpPr>
          <p:nvPr/>
        </p:nvSpPr>
        <p:spPr bwMode="auto">
          <a:xfrm>
            <a:off x="1587" y="2706687"/>
            <a:ext cx="287338" cy="287338"/>
          </a:xfrm>
          <a:prstGeom prst="rect">
            <a:avLst/>
          </a:prstGeom>
          <a:solidFill>
            <a:srgbClr val="DB2F36"/>
          </a:solidFill>
          <a:ln w="9525">
            <a:solidFill>
              <a:srgbClr val="DB2F3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357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18" Type="http://schemas.openxmlformats.org/officeDocument/2006/relationships/slideLayout" Target="../slideLayouts/slideLayout52.xml"/><Relationship Id="rId26" Type="http://schemas.openxmlformats.org/officeDocument/2006/relationships/slideLayout" Target="../slideLayouts/slideLayout60.xml"/><Relationship Id="rId3" Type="http://schemas.openxmlformats.org/officeDocument/2006/relationships/slideLayout" Target="../slideLayouts/slideLayout37.xml"/><Relationship Id="rId21" Type="http://schemas.openxmlformats.org/officeDocument/2006/relationships/slideLayout" Target="../slideLayouts/slideLayout55.xml"/><Relationship Id="rId34" Type="http://schemas.openxmlformats.org/officeDocument/2006/relationships/slideLayout" Target="../slideLayouts/slideLayout68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17" Type="http://schemas.openxmlformats.org/officeDocument/2006/relationships/slideLayout" Target="../slideLayouts/slideLayout51.xml"/><Relationship Id="rId25" Type="http://schemas.openxmlformats.org/officeDocument/2006/relationships/slideLayout" Target="../slideLayouts/slideLayout59.xml"/><Relationship Id="rId33" Type="http://schemas.openxmlformats.org/officeDocument/2006/relationships/slideLayout" Target="../slideLayouts/slideLayout67.xml"/><Relationship Id="rId2" Type="http://schemas.openxmlformats.org/officeDocument/2006/relationships/slideLayout" Target="../slideLayouts/slideLayout36.xml"/><Relationship Id="rId16" Type="http://schemas.openxmlformats.org/officeDocument/2006/relationships/slideLayout" Target="../slideLayouts/slideLayout50.xml"/><Relationship Id="rId20" Type="http://schemas.openxmlformats.org/officeDocument/2006/relationships/slideLayout" Target="../slideLayouts/slideLayout54.xml"/><Relationship Id="rId29" Type="http://schemas.openxmlformats.org/officeDocument/2006/relationships/slideLayout" Target="../slideLayouts/slideLayout63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24" Type="http://schemas.openxmlformats.org/officeDocument/2006/relationships/slideLayout" Target="../slideLayouts/slideLayout58.xml"/><Relationship Id="rId32" Type="http://schemas.openxmlformats.org/officeDocument/2006/relationships/slideLayout" Target="../slideLayouts/slideLayout66.xml"/><Relationship Id="rId37" Type="http://schemas.openxmlformats.org/officeDocument/2006/relationships/image" Target="../media/image1.png"/><Relationship Id="rId5" Type="http://schemas.openxmlformats.org/officeDocument/2006/relationships/slideLayout" Target="../slideLayouts/slideLayout39.xml"/><Relationship Id="rId15" Type="http://schemas.openxmlformats.org/officeDocument/2006/relationships/slideLayout" Target="../slideLayouts/slideLayout49.xml"/><Relationship Id="rId23" Type="http://schemas.openxmlformats.org/officeDocument/2006/relationships/slideLayout" Target="../slideLayouts/slideLayout57.xml"/><Relationship Id="rId28" Type="http://schemas.openxmlformats.org/officeDocument/2006/relationships/slideLayout" Target="../slideLayouts/slideLayout62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44.xml"/><Relationship Id="rId19" Type="http://schemas.openxmlformats.org/officeDocument/2006/relationships/slideLayout" Target="../slideLayouts/slideLayout53.xml"/><Relationship Id="rId31" Type="http://schemas.openxmlformats.org/officeDocument/2006/relationships/slideLayout" Target="../slideLayouts/slideLayout65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Relationship Id="rId22" Type="http://schemas.openxmlformats.org/officeDocument/2006/relationships/slideLayout" Target="../slideLayouts/slideLayout56.xml"/><Relationship Id="rId27" Type="http://schemas.openxmlformats.org/officeDocument/2006/relationships/slideLayout" Target="../slideLayouts/slideLayout61.xml"/><Relationship Id="rId30" Type="http://schemas.openxmlformats.org/officeDocument/2006/relationships/slideLayout" Target="../slideLayouts/slideLayout64.xml"/><Relationship Id="rId35" Type="http://schemas.openxmlformats.org/officeDocument/2006/relationships/slideLayout" Target="../slideLayouts/slideLayout6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1813" y="893763"/>
            <a:ext cx="8432800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1338" y="2060575"/>
            <a:ext cx="8410575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pic>
        <p:nvPicPr>
          <p:cNvPr id="1028" name="Picture 12" descr="BL_Logo_2010_klein_rgb"/>
          <p:cNvPicPr>
            <a:picLocks noChangeAspect="1" noChangeArrowheads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2213" y="333375"/>
            <a:ext cx="1400175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29" name="Gruppieren 2"/>
          <p:cNvGrpSpPr>
            <a:grpSpLocks/>
          </p:cNvGrpSpPr>
          <p:nvPr/>
        </p:nvGrpSpPr>
        <p:grpSpPr bwMode="auto">
          <a:xfrm>
            <a:off x="0" y="333375"/>
            <a:ext cx="290513" cy="2655888"/>
            <a:chOff x="0" y="333375"/>
            <a:chExt cx="290513" cy="2655888"/>
          </a:xfrm>
        </p:grpSpPr>
        <p:sp>
          <p:nvSpPr>
            <p:cNvPr id="1034" name="Rectangle 13"/>
            <p:cNvSpPr>
              <a:spLocks noChangeAspect="1" noChangeArrowheads="1"/>
            </p:cNvSpPr>
            <p:nvPr/>
          </p:nvSpPr>
          <p:spPr bwMode="auto">
            <a:xfrm>
              <a:off x="3175" y="333375"/>
              <a:ext cx="287338" cy="287338"/>
            </a:xfrm>
            <a:prstGeom prst="rect">
              <a:avLst/>
            </a:prstGeom>
            <a:solidFill>
              <a:srgbClr val="DB2F36"/>
            </a:solidFill>
            <a:ln w="9525">
              <a:solidFill>
                <a:srgbClr val="DB2F3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DE" dirty="0">
                <a:solidFill>
                  <a:srgbClr val="000000"/>
                </a:solidFill>
              </a:endParaRPr>
            </a:p>
          </p:txBody>
        </p:sp>
        <p:sp>
          <p:nvSpPr>
            <p:cNvPr id="1035" name="Rectangle 14"/>
            <p:cNvSpPr>
              <a:spLocks noChangeArrowheads="1"/>
            </p:cNvSpPr>
            <p:nvPr/>
          </p:nvSpPr>
          <p:spPr bwMode="auto">
            <a:xfrm>
              <a:off x="3175" y="925513"/>
              <a:ext cx="287338" cy="287337"/>
            </a:xfrm>
            <a:prstGeom prst="rect">
              <a:avLst/>
            </a:prstGeom>
            <a:solidFill>
              <a:srgbClr val="DB2F36"/>
            </a:solidFill>
            <a:ln w="9525">
              <a:solidFill>
                <a:srgbClr val="DB2F3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DE" dirty="0">
                <a:solidFill>
                  <a:srgbClr val="000000"/>
                </a:solidFill>
              </a:endParaRPr>
            </a:p>
          </p:txBody>
        </p:sp>
        <p:sp>
          <p:nvSpPr>
            <p:cNvPr id="1036" name="Rectangle 15"/>
            <p:cNvSpPr>
              <a:spLocks noChangeArrowheads="1"/>
            </p:cNvSpPr>
            <p:nvPr/>
          </p:nvSpPr>
          <p:spPr bwMode="auto">
            <a:xfrm>
              <a:off x="1588" y="1517650"/>
              <a:ext cx="287337" cy="287338"/>
            </a:xfrm>
            <a:prstGeom prst="rect">
              <a:avLst/>
            </a:prstGeom>
            <a:solidFill>
              <a:srgbClr val="DB2F36"/>
            </a:solidFill>
            <a:ln w="9525">
              <a:solidFill>
                <a:srgbClr val="DB2F3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DE" dirty="0">
                <a:solidFill>
                  <a:srgbClr val="000000"/>
                </a:solidFill>
              </a:endParaRPr>
            </a:p>
          </p:txBody>
        </p:sp>
        <p:sp>
          <p:nvSpPr>
            <p:cNvPr id="1037" name="Rectangle 16"/>
            <p:cNvSpPr>
              <a:spLocks noChangeArrowheads="1"/>
            </p:cNvSpPr>
            <p:nvPr/>
          </p:nvSpPr>
          <p:spPr bwMode="auto">
            <a:xfrm>
              <a:off x="0" y="2109788"/>
              <a:ext cx="287338" cy="287337"/>
            </a:xfrm>
            <a:prstGeom prst="rect">
              <a:avLst/>
            </a:prstGeom>
            <a:solidFill>
              <a:srgbClr val="DB2F36"/>
            </a:solidFill>
            <a:ln w="9525">
              <a:solidFill>
                <a:srgbClr val="DB2F3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DE" dirty="0">
                <a:solidFill>
                  <a:srgbClr val="000000"/>
                </a:solidFill>
              </a:endParaRPr>
            </a:p>
          </p:txBody>
        </p:sp>
        <p:sp>
          <p:nvSpPr>
            <p:cNvPr id="1038" name="Rectangle 17"/>
            <p:cNvSpPr>
              <a:spLocks noChangeArrowheads="1"/>
            </p:cNvSpPr>
            <p:nvPr/>
          </p:nvSpPr>
          <p:spPr bwMode="auto">
            <a:xfrm>
              <a:off x="1588" y="2701925"/>
              <a:ext cx="287337" cy="287338"/>
            </a:xfrm>
            <a:prstGeom prst="rect">
              <a:avLst/>
            </a:prstGeom>
            <a:solidFill>
              <a:srgbClr val="DB2F36"/>
            </a:solidFill>
            <a:ln w="9525">
              <a:solidFill>
                <a:srgbClr val="DB2F3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DE" dirty="0">
                <a:solidFill>
                  <a:srgbClr val="000000"/>
                </a:solidFill>
              </a:endParaRPr>
            </a:p>
          </p:txBody>
        </p:sp>
      </p:grpSp>
      <p:sp>
        <p:nvSpPr>
          <p:cNvPr id="1033" name="Text Box 7"/>
          <p:cNvSpPr txBox="1">
            <a:spLocks noChangeArrowheads="1"/>
          </p:cNvSpPr>
          <p:nvPr/>
        </p:nvSpPr>
        <p:spPr bwMode="auto">
          <a:xfrm>
            <a:off x="506413" y="252413"/>
            <a:ext cx="7343775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400" b="1" dirty="0" smtClean="0">
                <a:solidFill>
                  <a:srgbClr val="003399"/>
                </a:solidFill>
              </a:rPr>
              <a:t>Staatliches Schulamt für den Hochtaunuskreis und den Wetteraukreis </a:t>
            </a:r>
            <a:endParaRPr lang="de-DE" sz="1200" dirty="0">
              <a:solidFill>
                <a:srgbClr val="004B95"/>
              </a:solidFill>
            </a:endParaRPr>
          </a:p>
        </p:txBody>
      </p:sp>
      <p:sp>
        <p:nvSpPr>
          <p:cNvPr id="15" name="Rectangle 19"/>
          <p:cNvSpPr>
            <a:spLocks noGrp="1" noChangeArrowheads="1"/>
          </p:cNvSpPr>
          <p:nvPr>
            <p:ph type="dt" sz="quarter" idx="2"/>
          </p:nvPr>
        </p:nvSpPr>
        <p:spPr>
          <a:xfrm>
            <a:off x="7380288" y="6450013"/>
            <a:ext cx="1576387" cy="292100"/>
          </a:xfrm>
          <a:prstGeom prst="rect">
            <a:avLst/>
          </a:prstGeom>
        </p:spPr>
        <p:txBody>
          <a:bodyPr/>
          <a:lstStyle>
            <a:lvl1pPr algn="r" eaLnBrk="0" hangingPunct="0">
              <a:defRPr sz="1200" smtClean="0">
                <a:ea typeface="ＭＳ Ｐゴシック" pitchFamily="34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6" name="Rectangle 20"/>
          <p:cNvSpPr>
            <a:spLocks noGrp="1" noChangeArrowheads="1"/>
          </p:cNvSpPr>
          <p:nvPr>
            <p:ph type="ftr" sz="quarter" idx="3"/>
          </p:nvPr>
        </p:nvSpPr>
        <p:spPr>
          <a:xfrm>
            <a:off x="1331913" y="6453188"/>
            <a:ext cx="5976937" cy="288925"/>
          </a:xfrm>
          <a:prstGeom prst="rect">
            <a:avLst/>
          </a:prstGeom>
        </p:spPr>
        <p:txBody>
          <a:bodyPr/>
          <a:lstStyle>
            <a:lvl1pPr eaLnBrk="0" hangingPunct="0">
              <a:defRPr sz="1200" smtClean="0">
                <a:ea typeface="ＭＳ Ｐゴシック" pitchFamily="34" charset="-128"/>
              </a:defRPr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dirty="0">
                <a:solidFill>
                  <a:srgbClr val="000000"/>
                </a:solidFill>
              </a:rPr>
              <a:t>Informationsveranstaltung Neue Lehrkräfte HTW 2015/2016</a:t>
            </a:r>
          </a:p>
        </p:txBody>
      </p:sp>
      <p:sp>
        <p:nvSpPr>
          <p:cNvPr id="17" name="Rectangle 2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552450" y="6453188"/>
            <a:ext cx="706438" cy="300037"/>
          </a:xfrm>
          <a:prstGeom prst="rect">
            <a:avLst/>
          </a:prstGeom>
        </p:spPr>
        <p:txBody>
          <a:bodyPr/>
          <a:lstStyle>
            <a:lvl1pPr eaLnBrk="0" hangingPunct="0">
              <a:defRPr sz="1400" b="1" smtClean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092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4" r:id="rId7"/>
    <p:sldLayoutId id="2147483885" r:id="rId8"/>
    <p:sldLayoutId id="2147483886" r:id="rId9"/>
    <p:sldLayoutId id="2147483887" r:id="rId10"/>
    <p:sldLayoutId id="2147483888" r:id="rId11"/>
    <p:sldLayoutId id="2147483889" r:id="rId12"/>
    <p:sldLayoutId id="2147483890" r:id="rId13"/>
    <p:sldLayoutId id="2147483891" r:id="rId14"/>
    <p:sldLayoutId id="2147483892" r:id="rId15"/>
    <p:sldLayoutId id="2147483893" r:id="rId16"/>
    <p:sldLayoutId id="2147483894" r:id="rId17"/>
    <p:sldLayoutId id="2147483895" r:id="rId18"/>
    <p:sldLayoutId id="2147483896" r:id="rId19"/>
    <p:sldLayoutId id="2147483897" r:id="rId20"/>
    <p:sldLayoutId id="2147483898" r:id="rId21"/>
    <p:sldLayoutId id="2147483899" r:id="rId22"/>
    <p:sldLayoutId id="2147483900" r:id="rId23"/>
    <p:sldLayoutId id="2147483901" r:id="rId24"/>
    <p:sldLayoutId id="2147483902" r:id="rId25"/>
    <p:sldLayoutId id="2147483903" r:id="rId26"/>
    <p:sldLayoutId id="2147483904" r:id="rId27"/>
    <p:sldLayoutId id="2147483905" r:id="rId28"/>
    <p:sldLayoutId id="2147483906" r:id="rId29"/>
    <p:sldLayoutId id="2147483907" r:id="rId30"/>
    <p:sldLayoutId id="2147483908" r:id="rId31"/>
    <p:sldLayoutId id="2147483909" r:id="rId32"/>
    <p:sldLayoutId id="2147483910" r:id="rId33"/>
    <p:sldLayoutId id="2147483911" r:id="rId34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3399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3399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3399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3399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3399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3399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3399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3399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339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ct val="15000"/>
        </a:spcAft>
        <a:buClr>
          <a:srgbClr val="003399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10000"/>
        </a:spcBef>
        <a:spcAft>
          <a:spcPct val="10000"/>
        </a:spcAft>
        <a:buClr>
          <a:srgbClr val="F00000"/>
        </a:buClr>
        <a:buSzPct val="100000"/>
        <a:buFont typeface="Arial" pitchFamily="34" charset="0"/>
        <a:buChar char="»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ClrTx/>
        <a:buFont typeface="Symbol" pitchFamily="18" charset="2"/>
        <a:buChar char="-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10000"/>
        </a:spcBef>
        <a:spcAft>
          <a:spcPct val="100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10000"/>
        </a:spcBef>
        <a:spcAft>
          <a:spcPct val="10000"/>
        </a:spcAft>
        <a:buSzPct val="75000"/>
        <a:buFont typeface="Courier New" pitchFamily="49" charset="0"/>
        <a:buChar char="o"/>
        <a:defRPr sz="1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10000"/>
        </a:spcBef>
        <a:spcAft>
          <a:spcPct val="10000"/>
        </a:spcAft>
        <a:buChar char="•"/>
        <a:defRPr sz="1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10000"/>
        </a:spcBef>
        <a:spcAft>
          <a:spcPct val="10000"/>
        </a:spcAft>
        <a:buChar char="•"/>
        <a:defRPr sz="1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10000"/>
        </a:spcBef>
        <a:spcAft>
          <a:spcPct val="10000"/>
        </a:spcAft>
        <a:buChar char="•"/>
        <a:defRPr sz="1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10000"/>
        </a:spcBef>
        <a:spcAft>
          <a:spcPct val="10000"/>
        </a:spcAft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1813" y="893763"/>
            <a:ext cx="8432800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1338" y="2060575"/>
            <a:ext cx="8410575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pic>
        <p:nvPicPr>
          <p:cNvPr id="1028" name="Picture 12" descr="BL_Logo_2010_klein_rgb"/>
          <p:cNvPicPr>
            <a:picLocks noChangeAspect="1" noChangeArrowheads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2213" y="333375"/>
            <a:ext cx="1400175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29" name="Gruppieren 2"/>
          <p:cNvGrpSpPr>
            <a:grpSpLocks/>
          </p:cNvGrpSpPr>
          <p:nvPr/>
        </p:nvGrpSpPr>
        <p:grpSpPr bwMode="auto">
          <a:xfrm>
            <a:off x="0" y="333375"/>
            <a:ext cx="290513" cy="2655888"/>
            <a:chOff x="0" y="333375"/>
            <a:chExt cx="290513" cy="2655888"/>
          </a:xfrm>
        </p:grpSpPr>
        <p:sp>
          <p:nvSpPr>
            <p:cNvPr id="1034" name="Rectangle 13"/>
            <p:cNvSpPr>
              <a:spLocks noChangeAspect="1" noChangeArrowheads="1"/>
            </p:cNvSpPr>
            <p:nvPr/>
          </p:nvSpPr>
          <p:spPr bwMode="auto">
            <a:xfrm>
              <a:off x="3175" y="333375"/>
              <a:ext cx="287338" cy="287338"/>
            </a:xfrm>
            <a:prstGeom prst="rect">
              <a:avLst/>
            </a:prstGeom>
            <a:solidFill>
              <a:srgbClr val="DB2F36"/>
            </a:solidFill>
            <a:ln w="9525">
              <a:solidFill>
                <a:srgbClr val="DB2F3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DE" dirty="0">
                <a:solidFill>
                  <a:srgbClr val="000000"/>
                </a:solidFill>
              </a:endParaRPr>
            </a:p>
          </p:txBody>
        </p:sp>
        <p:sp>
          <p:nvSpPr>
            <p:cNvPr id="1035" name="Rectangle 14"/>
            <p:cNvSpPr>
              <a:spLocks noChangeArrowheads="1"/>
            </p:cNvSpPr>
            <p:nvPr/>
          </p:nvSpPr>
          <p:spPr bwMode="auto">
            <a:xfrm>
              <a:off x="3175" y="925513"/>
              <a:ext cx="287338" cy="287337"/>
            </a:xfrm>
            <a:prstGeom prst="rect">
              <a:avLst/>
            </a:prstGeom>
            <a:solidFill>
              <a:srgbClr val="DB2F36"/>
            </a:solidFill>
            <a:ln w="9525">
              <a:solidFill>
                <a:srgbClr val="DB2F3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DE" dirty="0">
                <a:solidFill>
                  <a:srgbClr val="000000"/>
                </a:solidFill>
              </a:endParaRPr>
            </a:p>
          </p:txBody>
        </p:sp>
        <p:sp>
          <p:nvSpPr>
            <p:cNvPr id="1036" name="Rectangle 15"/>
            <p:cNvSpPr>
              <a:spLocks noChangeArrowheads="1"/>
            </p:cNvSpPr>
            <p:nvPr/>
          </p:nvSpPr>
          <p:spPr bwMode="auto">
            <a:xfrm>
              <a:off x="1588" y="1517650"/>
              <a:ext cx="287337" cy="287338"/>
            </a:xfrm>
            <a:prstGeom prst="rect">
              <a:avLst/>
            </a:prstGeom>
            <a:solidFill>
              <a:srgbClr val="DB2F36"/>
            </a:solidFill>
            <a:ln w="9525">
              <a:solidFill>
                <a:srgbClr val="DB2F3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DE" dirty="0">
                <a:solidFill>
                  <a:srgbClr val="000000"/>
                </a:solidFill>
              </a:endParaRPr>
            </a:p>
          </p:txBody>
        </p:sp>
        <p:sp>
          <p:nvSpPr>
            <p:cNvPr id="1037" name="Rectangle 16"/>
            <p:cNvSpPr>
              <a:spLocks noChangeArrowheads="1"/>
            </p:cNvSpPr>
            <p:nvPr/>
          </p:nvSpPr>
          <p:spPr bwMode="auto">
            <a:xfrm>
              <a:off x="0" y="2109788"/>
              <a:ext cx="287338" cy="287337"/>
            </a:xfrm>
            <a:prstGeom prst="rect">
              <a:avLst/>
            </a:prstGeom>
            <a:solidFill>
              <a:srgbClr val="DB2F36"/>
            </a:solidFill>
            <a:ln w="9525">
              <a:solidFill>
                <a:srgbClr val="DB2F3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DE" dirty="0">
                <a:solidFill>
                  <a:srgbClr val="000000"/>
                </a:solidFill>
              </a:endParaRPr>
            </a:p>
          </p:txBody>
        </p:sp>
        <p:sp>
          <p:nvSpPr>
            <p:cNvPr id="1038" name="Rectangle 17"/>
            <p:cNvSpPr>
              <a:spLocks noChangeArrowheads="1"/>
            </p:cNvSpPr>
            <p:nvPr/>
          </p:nvSpPr>
          <p:spPr bwMode="auto">
            <a:xfrm>
              <a:off x="1588" y="2701925"/>
              <a:ext cx="287337" cy="287338"/>
            </a:xfrm>
            <a:prstGeom prst="rect">
              <a:avLst/>
            </a:prstGeom>
            <a:solidFill>
              <a:srgbClr val="DB2F36"/>
            </a:solidFill>
            <a:ln w="9525">
              <a:solidFill>
                <a:srgbClr val="DB2F3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DE" dirty="0">
                <a:solidFill>
                  <a:srgbClr val="000000"/>
                </a:solidFill>
              </a:endParaRPr>
            </a:p>
          </p:txBody>
        </p:sp>
      </p:grpSp>
      <p:sp>
        <p:nvSpPr>
          <p:cNvPr id="1033" name="Text Box 7"/>
          <p:cNvSpPr txBox="1">
            <a:spLocks noChangeArrowheads="1"/>
          </p:cNvSpPr>
          <p:nvPr/>
        </p:nvSpPr>
        <p:spPr bwMode="auto">
          <a:xfrm>
            <a:off x="506413" y="252413"/>
            <a:ext cx="7343775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400" b="1" dirty="0" smtClean="0">
                <a:solidFill>
                  <a:srgbClr val="003399"/>
                </a:solidFill>
              </a:rPr>
              <a:t>Staatliches Schulamt für den Hochtaunuskreis und den Wetteraukreis </a:t>
            </a:r>
            <a:endParaRPr lang="de-DE" sz="1200" dirty="0">
              <a:solidFill>
                <a:srgbClr val="004B95"/>
              </a:solidFill>
            </a:endParaRPr>
          </a:p>
        </p:txBody>
      </p:sp>
      <p:sp>
        <p:nvSpPr>
          <p:cNvPr id="15" name="Rectangle 19"/>
          <p:cNvSpPr>
            <a:spLocks noGrp="1" noChangeArrowheads="1"/>
          </p:cNvSpPr>
          <p:nvPr>
            <p:ph type="dt" sz="quarter" idx="2"/>
          </p:nvPr>
        </p:nvSpPr>
        <p:spPr>
          <a:xfrm>
            <a:off x="7380288" y="6450013"/>
            <a:ext cx="1576387" cy="292100"/>
          </a:xfrm>
          <a:prstGeom prst="rect">
            <a:avLst/>
          </a:prstGeom>
        </p:spPr>
        <p:txBody>
          <a:bodyPr/>
          <a:lstStyle>
            <a:lvl1pPr algn="r" eaLnBrk="0" hangingPunct="0">
              <a:defRPr sz="1200" smtClean="0">
                <a:ea typeface="ＭＳ Ｐゴシック" pitchFamily="34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6" name="Rectangle 20"/>
          <p:cNvSpPr>
            <a:spLocks noGrp="1" noChangeArrowheads="1"/>
          </p:cNvSpPr>
          <p:nvPr>
            <p:ph type="ftr" sz="quarter" idx="3"/>
          </p:nvPr>
        </p:nvSpPr>
        <p:spPr>
          <a:xfrm>
            <a:off x="1331913" y="6453188"/>
            <a:ext cx="5976937" cy="288925"/>
          </a:xfrm>
          <a:prstGeom prst="rect">
            <a:avLst/>
          </a:prstGeom>
        </p:spPr>
        <p:txBody>
          <a:bodyPr/>
          <a:lstStyle>
            <a:lvl1pPr eaLnBrk="0" hangingPunct="0">
              <a:defRPr sz="1200" smtClean="0">
                <a:ea typeface="ＭＳ Ｐゴシック" pitchFamily="34" charset="-128"/>
              </a:defRPr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dirty="0">
                <a:solidFill>
                  <a:srgbClr val="000000"/>
                </a:solidFill>
              </a:rPr>
              <a:t>Informationsveranstaltung Neue Lehrkräfte HTW 2015/2016</a:t>
            </a:r>
          </a:p>
        </p:txBody>
      </p:sp>
      <p:sp>
        <p:nvSpPr>
          <p:cNvPr id="17" name="Rectangle 2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552450" y="6453188"/>
            <a:ext cx="706438" cy="300037"/>
          </a:xfrm>
          <a:prstGeom prst="rect">
            <a:avLst/>
          </a:prstGeom>
        </p:spPr>
        <p:txBody>
          <a:bodyPr/>
          <a:lstStyle>
            <a:lvl1pPr eaLnBrk="0" hangingPunct="0">
              <a:defRPr sz="1400" b="1" smtClean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82B18D-C707-4786-8163-FFCD341314AB}" type="slidenum">
              <a:rPr lang="de-DE">
                <a:solidFill>
                  <a:srgbClr val="FFFFFF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843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  <p:sldLayoutId id="2147483926" r:id="rId14"/>
    <p:sldLayoutId id="2147483927" r:id="rId15"/>
    <p:sldLayoutId id="2147483928" r:id="rId16"/>
    <p:sldLayoutId id="2147483929" r:id="rId17"/>
    <p:sldLayoutId id="2147483930" r:id="rId18"/>
    <p:sldLayoutId id="2147483931" r:id="rId19"/>
    <p:sldLayoutId id="2147483932" r:id="rId20"/>
    <p:sldLayoutId id="2147483933" r:id="rId21"/>
    <p:sldLayoutId id="2147483934" r:id="rId22"/>
    <p:sldLayoutId id="2147483935" r:id="rId23"/>
    <p:sldLayoutId id="2147483936" r:id="rId24"/>
    <p:sldLayoutId id="2147483937" r:id="rId25"/>
    <p:sldLayoutId id="2147483938" r:id="rId26"/>
    <p:sldLayoutId id="2147483939" r:id="rId27"/>
    <p:sldLayoutId id="2147483940" r:id="rId28"/>
    <p:sldLayoutId id="2147483941" r:id="rId29"/>
    <p:sldLayoutId id="2147483942" r:id="rId30"/>
    <p:sldLayoutId id="2147483943" r:id="rId31"/>
    <p:sldLayoutId id="2147483944" r:id="rId32"/>
    <p:sldLayoutId id="2147483945" r:id="rId33"/>
    <p:sldLayoutId id="2147483946" r:id="rId34"/>
    <p:sldLayoutId id="2147483947" r:id="rId35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3399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3399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3399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3399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3399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3399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3399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3399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339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ct val="15000"/>
        </a:spcAft>
        <a:buClr>
          <a:srgbClr val="003399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10000"/>
        </a:spcBef>
        <a:spcAft>
          <a:spcPct val="10000"/>
        </a:spcAft>
        <a:buClr>
          <a:srgbClr val="F00000"/>
        </a:buClr>
        <a:buSzPct val="100000"/>
        <a:buFont typeface="Arial" pitchFamily="34" charset="0"/>
        <a:buChar char="»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ClrTx/>
        <a:buFont typeface="Symbol" pitchFamily="18" charset="2"/>
        <a:buChar char="-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10000"/>
        </a:spcBef>
        <a:spcAft>
          <a:spcPct val="100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10000"/>
        </a:spcBef>
        <a:spcAft>
          <a:spcPct val="10000"/>
        </a:spcAft>
        <a:buSzPct val="75000"/>
        <a:buFont typeface="Courier New" pitchFamily="49" charset="0"/>
        <a:buChar char="o"/>
        <a:defRPr sz="1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10000"/>
        </a:spcBef>
        <a:spcAft>
          <a:spcPct val="10000"/>
        </a:spcAft>
        <a:buChar char="•"/>
        <a:defRPr sz="1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10000"/>
        </a:spcBef>
        <a:spcAft>
          <a:spcPct val="10000"/>
        </a:spcAft>
        <a:buChar char="•"/>
        <a:defRPr sz="1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10000"/>
        </a:spcBef>
        <a:spcAft>
          <a:spcPct val="10000"/>
        </a:spcAft>
        <a:buChar char="•"/>
        <a:defRPr sz="1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10000"/>
        </a:spcBef>
        <a:spcAft>
          <a:spcPct val="10000"/>
        </a:spcAft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 sz="quarter"/>
          </p:nvPr>
        </p:nvSpPr>
        <p:spPr>
          <a:xfrm>
            <a:off x="467544" y="980728"/>
            <a:ext cx="7688212" cy="1296119"/>
          </a:xfrm>
        </p:spPr>
        <p:txBody>
          <a:bodyPr/>
          <a:lstStyle/>
          <a:p>
            <a:pPr algn="ctr"/>
            <a:r>
              <a:rPr lang="de-DE" altLang="de-DE" sz="3200" dirty="0" smtClean="0"/>
              <a:t>Tage der offenen </a:t>
            </a:r>
            <a:r>
              <a:rPr lang="de-DE" altLang="de-DE" sz="3200" dirty="0"/>
              <a:t>T</a:t>
            </a:r>
            <a:r>
              <a:rPr lang="de-DE" altLang="de-DE" sz="3200" dirty="0" smtClean="0"/>
              <a:t>ür der Schulen</a:t>
            </a:r>
            <a:br>
              <a:rPr lang="de-DE" altLang="de-DE" sz="3200" dirty="0" smtClean="0"/>
            </a:br>
            <a:r>
              <a:rPr lang="de-DE" altLang="de-DE" sz="3200" dirty="0" smtClean="0"/>
              <a:t>im </a:t>
            </a:r>
            <a:r>
              <a:rPr lang="de-DE" altLang="de-DE" sz="3200" dirty="0"/>
              <a:t>Bereich des </a:t>
            </a:r>
            <a:r>
              <a:rPr lang="de-DE" altLang="de-DE" sz="3200" dirty="0" smtClean="0"/>
              <a:t>Wetteraukreises</a:t>
            </a:r>
            <a:endParaRPr lang="de-DE" sz="3200" dirty="0">
              <a:solidFill>
                <a:srgbClr val="00369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44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8792" cy="710952"/>
          </a:xfrm>
        </p:spPr>
        <p:txBody>
          <a:bodyPr/>
          <a:lstStyle/>
          <a:p>
            <a:r>
              <a:rPr lang="de-DE" altLang="de-DE" dirty="0">
                <a:solidFill>
                  <a:srgbClr val="003695"/>
                </a:solidFill>
              </a:rPr>
              <a:t>Tage der offenen Tür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84785"/>
            <a:ext cx="8579296" cy="5040560"/>
          </a:xfrm>
        </p:spPr>
        <p:txBody>
          <a:bodyPr/>
          <a:lstStyle/>
          <a:p>
            <a:r>
              <a:rPr lang="de-DE" dirty="0" smtClean="0">
                <a:solidFill>
                  <a:srgbClr val="0036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Haupt- und Realschule:</a:t>
            </a:r>
            <a:endParaRPr lang="de-DE" dirty="0">
              <a:solidFill>
                <a:srgbClr val="0036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935538" algn="l"/>
              </a:tabLst>
            </a:pPr>
            <a:r>
              <a:rPr lang="de-DE" b="1" dirty="0"/>
              <a:t>Erich Kästner-Schule </a:t>
            </a:r>
            <a:r>
              <a:rPr lang="de-DE" b="1" dirty="0" err="1" smtClean="0"/>
              <a:t>Rosbach</a:t>
            </a:r>
            <a:r>
              <a:rPr lang="de-DE" b="1" dirty="0"/>
              <a:t>	</a:t>
            </a:r>
            <a:r>
              <a:rPr lang="de-DE" dirty="0" smtClean="0"/>
              <a:t>30.11.2019</a:t>
            </a:r>
            <a:r>
              <a:rPr lang="de-DE" dirty="0"/>
              <a:t>, </a:t>
            </a:r>
            <a:r>
              <a:rPr lang="de-DE" sz="1800" dirty="0"/>
              <a:t>10:00 - 13:00 Uhr</a:t>
            </a:r>
          </a:p>
          <a:p>
            <a:pPr marL="400050" lvl="1" indent="0">
              <a:lnSpc>
                <a:spcPct val="100000"/>
              </a:lnSpc>
              <a:spcAft>
                <a:spcPts val="0"/>
              </a:spcAft>
              <a:buNone/>
              <a:tabLst>
                <a:tab pos="4935538" algn="l"/>
              </a:tabLst>
            </a:pPr>
            <a:r>
              <a:rPr lang="de-DE" dirty="0" smtClean="0"/>
              <a:t>(spezieller Schnuppertag für Kl.4)	29.11.2019</a:t>
            </a:r>
            <a:endParaRPr lang="de-DE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  <a:tabLst>
                <a:tab pos="4935538" algn="l"/>
              </a:tabLst>
            </a:pPr>
            <a:r>
              <a:rPr lang="de-DE" b="1" dirty="0" smtClean="0"/>
              <a:t>Geschwister-Scholl-Schule </a:t>
            </a:r>
            <a:r>
              <a:rPr lang="de-DE" b="1" dirty="0" err="1" smtClean="0"/>
              <a:t>Niddatal</a:t>
            </a:r>
            <a:r>
              <a:rPr lang="de-DE" b="1" dirty="0" smtClean="0"/>
              <a:t>	</a:t>
            </a:r>
            <a:r>
              <a:rPr lang="de-DE" dirty="0" smtClean="0"/>
              <a:t>29.11.2019</a:t>
            </a:r>
            <a:r>
              <a:rPr lang="de-DE" sz="1800" dirty="0" smtClean="0"/>
              <a:t>, 10:00 </a:t>
            </a:r>
            <a:r>
              <a:rPr lang="de-DE" sz="1800" dirty="0"/>
              <a:t>- 13:00 Uhr</a:t>
            </a:r>
            <a:endParaRPr lang="de-DE" sz="1800" dirty="0" smtClean="0"/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§"/>
              <a:tabLst>
                <a:tab pos="4935538" algn="l"/>
              </a:tabLst>
            </a:pPr>
            <a:r>
              <a:rPr lang="de-DE" b="1" dirty="0" smtClean="0"/>
              <a:t>John-F. Kennedy-Schule Bad Vilbel	</a:t>
            </a:r>
            <a:r>
              <a:rPr lang="de-DE" dirty="0" smtClean="0"/>
              <a:t>08.02.2020, </a:t>
            </a:r>
            <a:r>
              <a:rPr lang="de-DE" sz="1800" dirty="0" smtClean="0"/>
              <a:t>10:00 - 13:00 Uhr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  <a:tabLst>
                <a:tab pos="4935538" algn="l"/>
              </a:tabLst>
            </a:pPr>
            <a:r>
              <a:rPr lang="de-DE" b="1" dirty="0" smtClean="0"/>
              <a:t>Karl-Weigand-Schule Florstadt 	</a:t>
            </a:r>
            <a:r>
              <a:rPr lang="de-DE" dirty="0" smtClean="0"/>
              <a:t>25.01.2020, </a:t>
            </a:r>
            <a:r>
              <a:rPr lang="de-DE" sz="1800" dirty="0" smtClean="0"/>
              <a:t>09:00 </a:t>
            </a:r>
            <a:r>
              <a:rPr lang="de-DE" sz="1800" dirty="0"/>
              <a:t>- </a:t>
            </a:r>
            <a:r>
              <a:rPr lang="de-DE" sz="1800" dirty="0" smtClean="0"/>
              <a:t>12:00 Uhr</a:t>
            </a:r>
            <a:r>
              <a:rPr lang="de-DE" dirty="0" smtClean="0"/>
              <a:t>	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  <a:tabLst>
                <a:tab pos="4935538" algn="l"/>
              </a:tabLst>
            </a:pPr>
            <a:r>
              <a:rPr lang="de-DE" b="1" dirty="0" smtClean="0"/>
              <a:t>Schule am </a:t>
            </a:r>
            <a:r>
              <a:rPr lang="de-DE" b="1" dirty="0" err="1" smtClean="0"/>
              <a:t>Dohlberg</a:t>
            </a:r>
            <a:r>
              <a:rPr lang="de-DE" b="1" dirty="0"/>
              <a:t>	</a:t>
            </a:r>
            <a:r>
              <a:rPr lang="de-DE" dirty="0" smtClean="0"/>
              <a:t>07.12.2019, </a:t>
            </a:r>
            <a:r>
              <a:rPr lang="de-DE" sz="1800" dirty="0" smtClean="0"/>
              <a:t>10:00 - 13:00 Uhr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  <a:tabLst>
                <a:tab pos="4935538" algn="l"/>
              </a:tabLst>
            </a:pPr>
            <a:r>
              <a:rPr lang="de-DE" b="1" dirty="0" smtClean="0"/>
              <a:t>Stadtschule Butzbach	</a:t>
            </a:r>
            <a:r>
              <a:rPr lang="de-DE" dirty="0" smtClean="0"/>
              <a:t>08.02.2020, </a:t>
            </a:r>
            <a:r>
              <a:rPr lang="de-DE" sz="1800" dirty="0" smtClean="0"/>
              <a:t>10:00 - 13:00 </a:t>
            </a:r>
            <a:r>
              <a:rPr lang="de-DE" sz="1800" dirty="0"/>
              <a:t>Uhr </a:t>
            </a:r>
          </a:p>
          <a:p>
            <a:pPr lvl="0">
              <a:tabLst>
                <a:tab pos="4935538" algn="l"/>
              </a:tabLst>
            </a:pPr>
            <a:endParaRPr lang="de-DE" dirty="0" smtClean="0">
              <a:solidFill>
                <a:srgbClr val="0036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tabLst>
                <a:tab pos="4935538" algn="l"/>
              </a:tabLst>
            </a:pPr>
            <a:r>
              <a:rPr lang="de-DE" dirty="0" smtClean="0">
                <a:solidFill>
                  <a:srgbClr val="0036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Grundschule mit Förderstufe:</a:t>
            </a:r>
            <a:endParaRPr lang="de-DE" dirty="0">
              <a:solidFill>
                <a:srgbClr val="0036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§"/>
              <a:tabLst>
                <a:tab pos="4935538" algn="l"/>
              </a:tabLst>
            </a:pPr>
            <a:r>
              <a:rPr lang="de-DE" b="1" dirty="0"/>
              <a:t>Frauenwaldschule </a:t>
            </a:r>
            <a:r>
              <a:rPr lang="de-DE" b="1" dirty="0" smtClean="0"/>
              <a:t>Nieder-</a:t>
            </a:r>
            <a:r>
              <a:rPr lang="de-DE" b="1" dirty="0" err="1" smtClean="0"/>
              <a:t>Mörlen</a:t>
            </a:r>
            <a:r>
              <a:rPr lang="de-DE" dirty="0" smtClean="0"/>
              <a:t>	22.11.2019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3061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6552728" cy="638944"/>
          </a:xfrm>
        </p:spPr>
        <p:txBody>
          <a:bodyPr/>
          <a:lstStyle/>
          <a:p>
            <a:r>
              <a:rPr lang="de-DE" altLang="de-DE" dirty="0">
                <a:solidFill>
                  <a:srgbClr val="003695"/>
                </a:solidFill>
              </a:rPr>
              <a:t>Tage der offenen Tür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772816"/>
            <a:ext cx="8579296" cy="4464497"/>
          </a:xfrm>
        </p:spPr>
        <p:txBody>
          <a:bodyPr/>
          <a:lstStyle/>
          <a:p>
            <a:pPr>
              <a:lnSpc>
                <a:spcPct val="134000"/>
              </a:lnSpc>
              <a:spcAft>
                <a:spcPts val="360"/>
              </a:spcAft>
              <a:defRPr/>
            </a:pPr>
            <a:r>
              <a:rPr lang="de-DE" dirty="0" smtClean="0">
                <a:solidFill>
                  <a:srgbClr val="0036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Kooperative Gesamtschule:</a:t>
            </a:r>
            <a:endParaRPr lang="de-DE" dirty="0">
              <a:solidFill>
                <a:srgbClr val="0036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  <a:tabLst>
                <a:tab pos="4935538" algn="l"/>
              </a:tabLst>
            </a:pPr>
            <a:r>
              <a:rPr lang="de-DE" b="1" dirty="0"/>
              <a:t>Gesamtschule </a:t>
            </a:r>
            <a:r>
              <a:rPr lang="de-DE" b="1" dirty="0" err="1" smtClean="0"/>
              <a:t>Gedern</a:t>
            </a:r>
            <a:r>
              <a:rPr lang="de-DE" b="1" dirty="0"/>
              <a:t>	</a:t>
            </a:r>
            <a:r>
              <a:rPr lang="de-DE" dirty="0" smtClean="0"/>
              <a:t>23.11.2019, </a:t>
            </a:r>
            <a:r>
              <a:rPr lang="de-DE" sz="1800" dirty="0" smtClean="0"/>
              <a:t>10:00 - 13:00 Uhr</a:t>
            </a:r>
            <a:endParaRPr lang="de-DE" sz="1800" dirty="0"/>
          </a:p>
          <a:p>
            <a:pPr>
              <a:buFont typeface="Wingdings" panose="05000000000000000000" pitchFamily="2" charset="2"/>
              <a:buChar char="§"/>
              <a:tabLst>
                <a:tab pos="4935538" algn="l"/>
              </a:tabLst>
            </a:pPr>
            <a:r>
              <a:rPr lang="de-DE" b="1" dirty="0"/>
              <a:t>Gesamtschule </a:t>
            </a:r>
            <a:r>
              <a:rPr lang="de-DE" b="1" dirty="0" err="1" smtClean="0"/>
              <a:t>Konradsdorf</a:t>
            </a:r>
            <a:r>
              <a:rPr lang="de-DE" b="1" dirty="0" smtClean="0"/>
              <a:t> 	</a:t>
            </a:r>
            <a:r>
              <a:rPr lang="de-DE" dirty="0" smtClean="0"/>
              <a:t>16</a:t>
            </a:r>
            <a:r>
              <a:rPr lang="de-DE" dirty="0"/>
              <a:t>.11.2019, </a:t>
            </a:r>
            <a:r>
              <a:rPr lang="de-DE" sz="1800" dirty="0"/>
              <a:t>09:00 - 13:00 </a:t>
            </a:r>
            <a:r>
              <a:rPr lang="de-DE" sz="1800" dirty="0" smtClean="0"/>
              <a:t>Uhr</a:t>
            </a:r>
            <a:r>
              <a:rPr lang="de-DE" dirty="0" smtClean="0"/>
              <a:t>	</a:t>
            </a:r>
          </a:p>
          <a:p>
            <a:pPr>
              <a:buFont typeface="Wingdings" panose="05000000000000000000" pitchFamily="2" charset="2"/>
              <a:buChar char="§"/>
              <a:tabLst>
                <a:tab pos="4935538" algn="l"/>
              </a:tabLst>
            </a:pPr>
            <a:r>
              <a:rPr lang="de-DE" b="1" dirty="0" smtClean="0"/>
              <a:t>Henry-Benrath-Schule Friedberg	</a:t>
            </a:r>
            <a:r>
              <a:rPr lang="de-DE" dirty="0" smtClean="0"/>
              <a:t>08.02.2020, </a:t>
            </a:r>
            <a:r>
              <a:rPr lang="de-DE" sz="1800" dirty="0" smtClean="0"/>
              <a:t>09:00 - 12:30 Uhr</a:t>
            </a:r>
          </a:p>
          <a:p>
            <a:pPr>
              <a:buFont typeface="Wingdings" panose="05000000000000000000" pitchFamily="2" charset="2"/>
              <a:buChar char="§"/>
              <a:tabLst>
                <a:tab pos="4935538" algn="l"/>
              </a:tabLst>
            </a:pPr>
            <a:r>
              <a:rPr lang="de-DE" b="1" dirty="0" smtClean="0"/>
              <a:t>Kurt-Schumacher-Schule Karben	</a:t>
            </a:r>
            <a:r>
              <a:rPr lang="de-DE" dirty="0" smtClean="0"/>
              <a:t>18.01.2020, </a:t>
            </a:r>
            <a:r>
              <a:rPr lang="de-DE" sz="1800" dirty="0" smtClean="0"/>
              <a:t>09:00 - 13:00 Uhr</a:t>
            </a:r>
          </a:p>
          <a:p>
            <a:pPr>
              <a:buFont typeface="Wingdings" panose="05000000000000000000" pitchFamily="2" charset="2"/>
              <a:buChar char="§"/>
              <a:tabLst>
                <a:tab pos="4935538" algn="l"/>
              </a:tabLst>
            </a:pPr>
            <a:r>
              <a:rPr lang="de-DE" b="1" dirty="0" smtClean="0"/>
              <a:t>Limesschule Altenstadt	</a:t>
            </a:r>
            <a:r>
              <a:rPr lang="de-DE" dirty="0" smtClean="0"/>
              <a:t>30.11.2019, </a:t>
            </a:r>
            <a:r>
              <a:rPr lang="de-DE" sz="1800" dirty="0" smtClean="0"/>
              <a:t>ab 10:00 Uhr</a:t>
            </a:r>
            <a:endParaRPr lang="de-DE" sz="1800" dirty="0"/>
          </a:p>
          <a:p>
            <a:pPr>
              <a:buFont typeface="Wingdings" panose="05000000000000000000" pitchFamily="2" charset="2"/>
              <a:buChar char="§"/>
              <a:tabLst>
                <a:tab pos="4935538" algn="l"/>
              </a:tabLst>
            </a:pPr>
            <a:r>
              <a:rPr lang="de-DE" b="1" dirty="0"/>
              <a:t>Singbergschule </a:t>
            </a:r>
            <a:r>
              <a:rPr lang="de-DE" b="1" dirty="0" err="1" smtClean="0"/>
              <a:t>Wölfersheim</a:t>
            </a:r>
            <a:r>
              <a:rPr lang="de-DE" dirty="0" smtClean="0"/>
              <a:t>	18.01.2020, </a:t>
            </a:r>
            <a:r>
              <a:rPr lang="de-DE" sz="1800" dirty="0" smtClean="0"/>
              <a:t>10:00 - 13:00 Uhr	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376780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6552728" cy="710952"/>
          </a:xfrm>
        </p:spPr>
        <p:txBody>
          <a:bodyPr/>
          <a:lstStyle/>
          <a:p>
            <a:r>
              <a:rPr lang="de-DE" altLang="de-DE" dirty="0">
                <a:solidFill>
                  <a:srgbClr val="003695"/>
                </a:solidFill>
              </a:rPr>
              <a:t>Tage der offenen Tür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700808"/>
            <a:ext cx="8568952" cy="4608512"/>
          </a:xfrm>
        </p:spPr>
        <p:txBody>
          <a:bodyPr/>
          <a:lstStyle/>
          <a:p>
            <a:pPr>
              <a:defRPr/>
            </a:pPr>
            <a:r>
              <a:rPr lang="de-DE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Integrierte</a:t>
            </a:r>
            <a:r>
              <a:rPr lang="de-DE" dirty="0">
                <a:solidFill>
                  <a:srgbClr val="0036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Gesamtschule:</a:t>
            </a:r>
          </a:p>
          <a:p>
            <a:pPr lvl="0">
              <a:spcAft>
                <a:spcPts val="360"/>
              </a:spcAft>
              <a:buFont typeface="Wingdings" panose="05000000000000000000" pitchFamily="2" charset="2"/>
              <a:buChar char="§"/>
              <a:tabLst>
                <a:tab pos="4935538" algn="l"/>
              </a:tabLst>
            </a:pPr>
            <a:r>
              <a:rPr lang="de-DE" b="1" dirty="0"/>
              <a:t>Adolf-Reichwein-Schule </a:t>
            </a:r>
            <a:r>
              <a:rPr lang="de-DE" b="1" dirty="0" smtClean="0"/>
              <a:t>Friedberg</a:t>
            </a:r>
            <a:r>
              <a:rPr lang="de-DE" dirty="0"/>
              <a:t>	</a:t>
            </a:r>
            <a:r>
              <a:rPr lang="de-DE" dirty="0" smtClean="0"/>
              <a:t>08.02.2020</a:t>
            </a:r>
            <a:endParaRPr lang="de-DE" sz="1800" dirty="0" smtClean="0"/>
          </a:p>
          <a:p>
            <a:pPr>
              <a:buFont typeface="Wingdings" panose="05000000000000000000" pitchFamily="2" charset="2"/>
              <a:buChar char="§"/>
              <a:tabLst>
                <a:tab pos="4935538" algn="l"/>
              </a:tabLst>
            </a:pPr>
            <a:r>
              <a:rPr lang="de-DE" b="1" dirty="0" err="1" smtClean="0"/>
              <a:t>Schrenzerschule</a:t>
            </a:r>
            <a:r>
              <a:rPr lang="de-DE" b="1" dirty="0" smtClean="0"/>
              <a:t>  Butzbach	</a:t>
            </a:r>
            <a:r>
              <a:rPr lang="de-DE" dirty="0" smtClean="0"/>
              <a:t>15</a:t>
            </a:r>
            <a:r>
              <a:rPr lang="de-DE" dirty="0"/>
              <a:t>.02.2020,</a:t>
            </a:r>
            <a:r>
              <a:rPr lang="de-DE" sz="1800" dirty="0"/>
              <a:t> </a:t>
            </a:r>
            <a:r>
              <a:rPr lang="de-DE" sz="1800" dirty="0" smtClean="0"/>
              <a:t>10:00 </a:t>
            </a:r>
            <a:r>
              <a:rPr lang="de-DE" sz="1800" dirty="0"/>
              <a:t>- </a:t>
            </a:r>
            <a:r>
              <a:rPr lang="de-DE" sz="1800" dirty="0" smtClean="0"/>
              <a:t>12:30 </a:t>
            </a:r>
            <a:r>
              <a:rPr lang="de-DE" sz="1800" dirty="0"/>
              <a:t>Uhr</a:t>
            </a:r>
          </a:p>
          <a:p>
            <a:pPr marL="0" lvl="0" indent="0">
              <a:buNone/>
              <a:tabLst>
                <a:tab pos="4935538" algn="l"/>
              </a:tabLst>
            </a:pPr>
            <a:r>
              <a:rPr lang="de-DE" dirty="0" smtClean="0"/>
              <a:t>		</a:t>
            </a:r>
            <a:endParaRPr lang="de-DE" dirty="0"/>
          </a:p>
          <a:p>
            <a:r>
              <a:rPr lang="de-DE" dirty="0" smtClean="0">
                <a:solidFill>
                  <a:srgbClr val="0036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Mittelstufenschule:</a:t>
            </a:r>
          </a:p>
          <a:p>
            <a:pPr>
              <a:buFont typeface="Wingdings" panose="05000000000000000000" pitchFamily="2" charset="2"/>
              <a:buChar char="§"/>
              <a:tabLst>
                <a:tab pos="4935538" algn="l"/>
              </a:tabLst>
            </a:pPr>
            <a:r>
              <a:rPr lang="de-DE" b="1" dirty="0"/>
              <a:t>Mittelstufenschule </a:t>
            </a:r>
            <a:r>
              <a:rPr lang="de-DE" b="1" dirty="0" smtClean="0"/>
              <a:t>Nidda	</a:t>
            </a:r>
            <a:r>
              <a:rPr lang="de-DE" dirty="0" smtClean="0"/>
              <a:t>30.11.2019, </a:t>
            </a:r>
            <a:r>
              <a:rPr lang="de-DE" sz="1800" dirty="0" smtClean="0"/>
              <a:t>09:30 </a:t>
            </a:r>
            <a:r>
              <a:rPr lang="de-DE" sz="1800" dirty="0"/>
              <a:t>- </a:t>
            </a:r>
            <a:r>
              <a:rPr lang="de-DE" sz="1800" dirty="0" smtClean="0"/>
              <a:t>12.30 Uhr</a:t>
            </a:r>
            <a:endParaRPr lang="de-DE" sz="1800" dirty="0"/>
          </a:p>
          <a:p>
            <a:pPr>
              <a:buFont typeface="Wingdings" panose="05000000000000000000" pitchFamily="2" charset="2"/>
              <a:buChar char="§"/>
              <a:tabLst>
                <a:tab pos="4935538" algn="l"/>
              </a:tabLst>
            </a:pPr>
            <a:r>
              <a:rPr lang="de-DE" b="1" dirty="0"/>
              <a:t>Solgrabenschule Bad </a:t>
            </a:r>
            <a:r>
              <a:rPr lang="de-DE" b="1" dirty="0" smtClean="0"/>
              <a:t>Nauheim	</a:t>
            </a:r>
            <a:r>
              <a:rPr lang="de-DE" dirty="0" smtClean="0"/>
              <a:t>07.12.2019</a:t>
            </a:r>
          </a:p>
          <a:p>
            <a:pPr>
              <a:buFont typeface="Wingdings" pitchFamily="2" charset="2"/>
              <a:buNone/>
              <a:tabLst>
                <a:tab pos="4935538" algn="l"/>
              </a:tabLst>
            </a:pPr>
            <a:endParaRPr lang="de-DE" dirty="0"/>
          </a:p>
          <a:p>
            <a:pPr>
              <a:tabLst>
                <a:tab pos="361950" algn="l"/>
                <a:tab pos="4848225" algn="l"/>
              </a:tabLst>
            </a:pPr>
            <a:r>
              <a:rPr lang="de-DE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Überregionales Beratungs- und Förderzentrum Sehen:</a:t>
            </a:r>
          </a:p>
          <a:p>
            <a:pPr>
              <a:buFont typeface="Wingdings" panose="05000000000000000000" pitchFamily="2" charset="2"/>
              <a:buChar char="§"/>
              <a:tabLst>
                <a:tab pos="4848225" algn="l"/>
              </a:tabLst>
            </a:pPr>
            <a:r>
              <a:rPr lang="de-DE" b="1" dirty="0"/>
              <a:t>Johann- Peter-Schäfer-Schule FB	</a:t>
            </a:r>
            <a:r>
              <a:rPr lang="de-DE" b="1" dirty="0" smtClean="0"/>
              <a:t>  </a:t>
            </a:r>
            <a:r>
              <a:rPr lang="de-DE" dirty="0" smtClean="0"/>
              <a:t>individuelle Terminvergabe</a:t>
            </a:r>
            <a:endParaRPr lang="de-DE" dirty="0"/>
          </a:p>
          <a:p>
            <a:pPr marL="0" lvl="0" indent="0">
              <a:buNone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110435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6552728" cy="710952"/>
          </a:xfrm>
        </p:spPr>
        <p:txBody>
          <a:bodyPr/>
          <a:lstStyle/>
          <a:p>
            <a:r>
              <a:rPr lang="de-DE" altLang="de-DE" dirty="0">
                <a:solidFill>
                  <a:srgbClr val="003695"/>
                </a:solidFill>
              </a:rPr>
              <a:t>Tage der offenen Tür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772816"/>
            <a:ext cx="8496944" cy="4608512"/>
          </a:xfrm>
        </p:spPr>
        <p:txBody>
          <a:bodyPr>
            <a:normAutofit/>
          </a:bodyPr>
          <a:lstStyle/>
          <a:p>
            <a:pPr>
              <a:lnSpc>
                <a:spcPct val="134000"/>
              </a:lnSpc>
              <a:defRPr/>
            </a:pPr>
            <a:r>
              <a:rPr lang="de-DE" dirty="0">
                <a:solidFill>
                  <a:srgbClr val="0036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Gymnasium:</a:t>
            </a:r>
          </a:p>
          <a:p>
            <a:pPr>
              <a:lnSpc>
                <a:spcPct val="113000"/>
              </a:lnSpc>
              <a:buFont typeface="Arial" panose="020B0604020202020204" pitchFamily="34" charset="0"/>
              <a:buChar char="•"/>
              <a:tabLst>
                <a:tab pos="4846638" algn="l"/>
              </a:tabLst>
            </a:pPr>
            <a:r>
              <a:rPr lang="de-DE" b="1" dirty="0"/>
              <a:t>Augustinerschule </a:t>
            </a:r>
            <a:r>
              <a:rPr lang="de-DE" b="1" dirty="0" smtClean="0"/>
              <a:t>Friedberg</a:t>
            </a:r>
            <a:r>
              <a:rPr lang="de-DE" dirty="0" smtClean="0"/>
              <a:t>	25.01.2020, </a:t>
            </a:r>
            <a:r>
              <a:rPr lang="de-DE" sz="1800" dirty="0" smtClean="0"/>
              <a:t>09:00 - 12:00 Uhr</a:t>
            </a:r>
            <a:endParaRPr lang="de-DE" sz="1800" dirty="0"/>
          </a:p>
          <a:p>
            <a:pPr>
              <a:lnSpc>
                <a:spcPct val="113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846638" algn="l"/>
              </a:tabLst>
            </a:pPr>
            <a:r>
              <a:rPr lang="de-DE" b="1" dirty="0"/>
              <a:t>Ernst-Ludwig-Schule </a:t>
            </a:r>
            <a:r>
              <a:rPr lang="de-DE" b="1" dirty="0" smtClean="0"/>
              <a:t>	</a:t>
            </a:r>
            <a:r>
              <a:rPr lang="de-DE" dirty="0" smtClean="0"/>
              <a:t>25</a:t>
            </a:r>
            <a:r>
              <a:rPr lang="de-DE" dirty="0"/>
              <a:t>.01.2020, </a:t>
            </a:r>
            <a:r>
              <a:rPr lang="de-DE" sz="1800" dirty="0" smtClean="0"/>
              <a:t>10:00 </a:t>
            </a:r>
            <a:r>
              <a:rPr lang="de-DE" sz="1800" dirty="0"/>
              <a:t>- </a:t>
            </a:r>
            <a:r>
              <a:rPr lang="de-DE" sz="1800" dirty="0" smtClean="0"/>
              <a:t>13:00 Uhr</a:t>
            </a:r>
            <a:endParaRPr lang="de-DE" dirty="0" smtClean="0"/>
          </a:p>
          <a:p>
            <a:pPr marL="0" indent="0">
              <a:lnSpc>
                <a:spcPct val="113000"/>
              </a:lnSpc>
              <a:spcBef>
                <a:spcPts val="0"/>
              </a:spcBef>
              <a:spcAft>
                <a:spcPts val="360"/>
              </a:spcAft>
              <a:buNone/>
              <a:tabLst>
                <a:tab pos="355600" algn="l"/>
              </a:tabLst>
            </a:pPr>
            <a:r>
              <a:rPr lang="de-DE" b="1" dirty="0" smtClean="0"/>
              <a:t>	Bad </a:t>
            </a:r>
            <a:r>
              <a:rPr lang="de-DE" b="1" dirty="0"/>
              <a:t>Nauheim</a:t>
            </a:r>
            <a:endParaRPr lang="de-DE" dirty="0"/>
          </a:p>
          <a:p>
            <a:pPr>
              <a:lnSpc>
                <a:spcPct val="113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846638" algn="l"/>
                <a:tab pos="4935538" algn="l"/>
              </a:tabLst>
            </a:pPr>
            <a:r>
              <a:rPr lang="de-DE" b="1" dirty="0" smtClean="0"/>
              <a:t>Georg-Büchner-Gymnasium</a:t>
            </a:r>
            <a:r>
              <a:rPr lang="de-DE" b="1" smtClean="0"/>
              <a:t>	</a:t>
            </a:r>
            <a:r>
              <a:rPr lang="de-DE" smtClean="0"/>
              <a:t>23.11.2019, </a:t>
            </a:r>
            <a:r>
              <a:rPr lang="de-DE" sz="1800" dirty="0" smtClean="0"/>
              <a:t>08:30 - 13:00 Uhr</a:t>
            </a:r>
            <a:endParaRPr lang="de-DE" sz="1800" b="1" dirty="0"/>
          </a:p>
          <a:p>
            <a:pPr marL="0" indent="0">
              <a:lnSpc>
                <a:spcPct val="113000"/>
              </a:lnSpc>
              <a:spcBef>
                <a:spcPts val="0"/>
              </a:spcBef>
              <a:spcAft>
                <a:spcPts val="360"/>
              </a:spcAft>
              <a:buNone/>
              <a:tabLst>
                <a:tab pos="355600" algn="l"/>
              </a:tabLst>
            </a:pPr>
            <a:r>
              <a:rPr lang="de-DE" b="1" dirty="0" smtClean="0"/>
              <a:t>	Bad Vilbel</a:t>
            </a:r>
            <a:r>
              <a:rPr lang="de-DE" dirty="0" smtClean="0"/>
              <a:t>       							</a:t>
            </a:r>
          </a:p>
          <a:p>
            <a:pPr lvl="0">
              <a:lnSpc>
                <a:spcPct val="113000"/>
              </a:lnSpc>
              <a:buFont typeface="Arial" panose="020B0604020202020204" pitchFamily="34" charset="0"/>
              <a:buChar char="•"/>
              <a:tabLst>
                <a:tab pos="4846638" algn="l"/>
              </a:tabLst>
            </a:pPr>
            <a:r>
              <a:rPr lang="de-DE" b="1" dirty="0" smtClean="0"/>
              <a:t>Gymnasium Nidda	</a:t>
            </a:r>
            <a:r>
              <a:rPr lang="de-DE" dirty="0" smtClean="0"/>
              <a:t>01.02.2020, </a:t>
            </a:r>
            <a:r>
              <a:rPr lang="de-DE" sz="1800" dirty="0" smtClean="0"/>
              <a:t>09:30 </a:t>
            </a:r>
            <a:r>
              <a:rPr lang="de-DE" sz="1800" dirty="0"/>
              <a:t>-</a:t>
            </a:r>
            <a:r>
              <a:rPr lang="de-DE" sz="1800" dirty="0" smtClean="0"/>
              <a:t> 13:00 Uhr</a:t>
            </a:r>
            <a:r>
              <a:rPr lang="de-DE" dirty="0" smtClean="0"/>
              <a:t>	</a:t>
            </a:r>
          </a:p>
          <a:p>
            <a:pPr lvl="0">
              <a:lnSpc>
                <a:spcPct val="113000"/>
              </a:lnSpc>
              <a:buFont typeface="Arial" panose="020B0604020202020204" pitchFamily="34" charset="0"/>
              <a:buChar char="•"/>
              <a:tabLst>
                <a:tab pos="4846638" algn="l"/>
              </a:tabLst>
            </a:pPr>
            <a:r>
              <a:rPr lang="de-DE" b="1" dirty="0" err="1"/>
              <a:t>Weidigschule</a:t>
            </a:r>
            <a:r>
              <a:rPr lang="de-DE" b="1" dirty="0"/>
              <a:t> </a:t>
            </a:r>
            <a:r>
              <a:rPr lang="de-DE" b="1" dirty="0" smtClean="0"/>
              <a:t>Butzbach	</a:t>
            </a:r>
            <a:r>
              <a:rPr lang="de-DE" dirty="0" smtClean="0"/>
              <a:t>08.02.2020, </a:t>
            </a:r>
            <a:r>
              <a:rPr lang="de-DE" sz="1800" dirty="0" smtClean="0"/>
              <a:t>09:30 - 12:30 Uhr</a:t>
            </a:r>
            <a:endParaRPr lang="de-DE" sz="1800" dirty="0"/>
          </a:p>
          <a:p>
            <a:pPr lvl="0">
              <a:lnSpc>
                <a:spcPct val="113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846638" algn="l"/>
              </a:tabLst>
            </a:pPr>
            <a:r>
              <a:rPr lang="de-DE" b="1" dirty="0" smtClean="0"/>
              <a:t>Wolfgang-Ernst-Gymnasium	</a:t>
            </a:r>
            <a:r>
              <a:rPr lang="de-DE" dirty="0" smtClean="0"/>
              <a:t>08.02.2020, </a:t>
            </a:r>
            <a:r>
              <a:rPr lang="de-DE" sz="1800" dirty="0" smtClean="0"/>
              <a:t>09:00 </a:t>
            </a:r>
            <a:r>
              <a:rPr lang="de-DE" sz="1800" dirty="0"/>
              <a:t>- </a:t>
            </a:r>
            <a:r>
              <a:rPr lang="de-DE" sz="1800" dirty="0" smtClean="0"/>
              <a:t>12:00 </a:t>
            </a:r>
            <a:r>
              <a:rPr lang="de-DE" sz="1800" dirty="0"/>
              <a:t>Uhr</a:t>
            </a:r>
            <a:endParaRPr lang="de-DE" sz="1800" b="1" dirty="0"/>
          </a:p>
          <a:p>
            <a:pPr marL="0" lvl="0" indent="0">
              <a:lnSpc>
                <a:spcPct val="113000"/>
              </a:lnSpc>
              <a:spcBef>
                <a:spcPts val="0"/>
              </a:spcBef>
              <a:buNone/>
              <a:tabLst>
                <a:tab pos="355600" algn="l"/>
                <a:tab pos="4846638" algn="l"/>
              </a:tabLst>
            </a:pPr>
            <a:r>
              <a:rPr lang="de-DE" b="1" dirty="0" smtClean="0"/>
              <a:t>	Büdingen </a:t>
            </a:r>
            <a:r>
              <a:rPr lang="de-DE" dirty="0" smtClean="0"/>
              <a:t>	</a:t>
            </a:r>
          </a:p>
          <a:p>
            <a:pPr marL="0" lv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0973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6552728" cy="710952"/>
          </a:xfrm>
        </p:spPr>
        <p:txBody>
          <a:bodyPr/>
          <a:lstStyle/>
          <a:p>
            <a:r>
              <a:rPr lang="de-DE" altLang="de-DE" dirty="0">
                <a:solidFill>
                  <a:srgbClr val="003695"/>
                </a:solidFill>
              </a:rPr>
              <a:t>Tage der offenen Tür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772816"/>
            <a:ext cx="8496944" cy="4536504"/>
          </a:xfrm>
        </p:spPr>
        <p:txBody>
          <a:bodyPr/>
          <a:lstStyle/>
          <a:p>
            <a:pPr lvl="0">
              <a:lnSpc>
                <a:spcPct val="134000"/>
              </a:lnSpc>
              <a:defRPr/>
            </a:pPr>
            <a:r>
              <a:rPr lang="de-DE" dirty="0" smtClean="0">
                <a:solidFill>
                  <a:srgbClr val="0036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Privatschulen</a:t>
            </a:r>
            <a:r>
              <a:rPr lang="de-DE" dirty="0">
                <a:solidFill>
                  <a:srgbClr val="0036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de-DE" b="1" dirty="0"/>
              <a:t>Europäische Schule </a:t>
            </a:r>
            <a:r>
              <a:rPr lang="de-DE" b="1" dirty="0" smtClean="0"/>
              <a:t>Rhein Main </a:t>
            </a:r>
            <a:r>
              <a:rPr lang="de-DE" b="1" dirty="0"/>
              <a:t>Bad </a:t>
            </a:r>
            <a:r>
              <a:rPr lang="de-DE" b="1" dirty="0" smtClean="0"/>
              <a:t>Vilbel</a:t>
            </a:r>
            <a:endParaRPr lang="de-DE" dirty="0"/>
          </a:p>
          <a:p>
            <a:pPr marL="0" lvl="1" indent="0">
              <a:spcBef>
                <a:spcPts val="0"/>
              </a:spcBef>
              <a:buNone/>
              <a:tabLst>
                <a:tab pos="355600" algn="l"/>
                <a:tab pos="2147888" algn="l"/>
              </a:tabLst>
            </a:pPr>
            <a:r>
              <a:rPr lang="de-DE" sz="1600" dirty="0"/>
              <a:t>		</a:t>
            </a:r>
            <a:r>
              <a:rPr lang="de-DE" dirty="0" smtClean="0"/>
              <a:t>Anmeldungen </a:t>
            </a:r>
            <a:r>
              <a:rPr lang="de-DE" dirty="0"/>
              <a:t>zu Rundgängen unter https://</a:t>
            </a:r>
            <a:r>
              <a:rPr lang="de-DE" dirty="0" smtClean="0"/>
              <a:t>www.es-rm.eu</a:t>
            </a:r>
            <a:endParaRPr lang="de-DE" dirty="0"/>
          </a:p>
          <a:p>
            <a:pPr>
              <a:buFont typeface="Wingdings" panose="05000000000000000000" pitchFamily="2" charset="2"/>
              <a:buChar char="§"/>
            </a:pPr>
            <a:r>
              <a:rPr lang="de-DE" b="1" dirty="0" smtClean="0"/>
              <a:t>St</a:t>
            </a:r>
            <a:r>
              <a:rPr lang="de-DE" b="1" dirty="0"/>
              <a:t>. Lioba-Schule Bad Nauheim </a:t>
            </a:r>
            <a:r>
              <a:rPr lang="de-DE" b="1" dirty="0" smtClean="0"/>
              <a:t>   	</a:t>
            </a:r>
            <a:r>
              <a:rPr lang="de-DE" dirty="0" smtClean="0"/>
              <a:t>08.02.2020, </a:t>
            </a:r>
            <a:r>
              <a:rPr lang="de-DE" sz="1800" dirty="0" smtClean="0"/>
              <a:t>09:00 - 13:00 Uhr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b="1" dirty="0"/>
              <a:t>Freie Waldorfschule Wetterau     </a:t>
            </a:r>
            <a:r>
              <a:rPr lang="de-DE" b="1" smtClean="0"/>
              <a:t>	</a:t>
            </a:r>
            <a:r>
              <a:rPr lang="de-DE" smtClean="0"/>
              <a:t>09.11.2019, </a:t>
            </a:r>
            <a:r>
              <a:rPr lang="de-DE" sz="1800" dirty="0" smtClean="0"/>
              <a:t>10:00 </a:t>
            </a:r>
            <a:r>
              <a:rPr lang="de-DE" sz="1800" dirty="0"/>
              <a:t>- </a:t>
            </a:r>
            <a:r>
              <a:rPr lang="de-DE" sz="1800" dirty="0" smtClean="0"/>
              <a:t>17:00 Uhr</a:t>
            </a:r>
            <a:endParaRPr lang="de-DE" dirty="0"/>
          </a:p>
          <a:p>
            <a:pPr>
              <a:buFont typeface="Wingdings" panose="05000000000000000000" pitchFamily="2" charset="2"/>
              <a:buChar char="§"/>
            </a:pPr>
            <a:r>
              <a:rPr lang="de-DE" b="1" dirty="0"/>
              <a:t>Internatsschule </a:t>
            </a:r>
            <a:r>
              <a:rPr lang="de-DE" b="1" dirty="0" smtClean="0"/>
              <a:t>Institut Lucius	</a:t>
            </a:r>
            <a:r>
              <a:rPr lang="de-DE" dirty="0" smtClean="0"/>
              <a:t>08.02.2020, </a:t>
            </a:r>
            <a:r>
              <a:rPr lang="de-DE" sz="1800" dirty="0" smtClean="0"/>
              <a:t>14:00 </a:t>
            </a:r>
            <a:r>
              <a:rPr lang="de-DE" sz="1800" dirty="0"/>
              <a:t>- </a:t>
            </a:r>
            <a:r>
              <a:rPr lang="de-DE" sz="1800" dirty="0" smtClean="0"/>
              <a:t>17:00 Uhr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704975" algn="l"/>
                <a:tab pos="4572000" algn="l"/>
              </a:tabLst>
            </a:pPr>
            <a:r>
              <a:rPr lang="de-DE" b="1" dirty="0"/>
              <a:t>Montessori </a:t>
            </a:r>
            <a:r>
              <a:rPr lang="de-DE" b="1" dirty="0" smtClean="0"/>
              <a:t>Campus Wetterau </a:t>
            </a:r>
            <a:r>
              <a:rPr lang="de-DE" b="1" dirty="0"/>
              <a:t>	</a:t>
            </a:r>
            <a:r>
              <a:rPr lang="de-DE" dirty="0" smtClean="0"/>
              <a:t>15.02.2020, </a:t>
            </a:r>
            <a:r>
              <a:rPr lang="de-DE" sz="1800" dirty="0"/>
              <a:t>14:00 - 17:00 </a:t>
            </a:r>
            <a:r>
              <a:rPr lang="de-DE" sz="1800" dirty="0" smtClean="0"/>
              <a:t>Uhr</a:t>
            </a:r>
          </a:p>
          <a:p>
            <a:pP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de-DE" b="1" dirty="0" smtClean="0"/>
              <a:t>Private Förderschule </a:t>
            </a:r>
            <a:r>
              <a:rPr lang="de-DE" b="1" dirty="0" err="1" smtClean="0"/>
              <a:t>Bingenheim</a:t>
            </a:r>
            <a:r>
              <a:rPr lang="de-DE" b="1" dirty="0" smtClean="0"/>
              <a:t>	</a:t>
            </a:r>
            <a:r>
              <a:rPr lang="de-DE" dirty="0" smtClean="0"/>
              <a:t>25.04.2020</a:t>
            </a:r>
            <a:endParaRPr lang="de-DE" dirty="0"/>
          </a:p>
          <a:p>
            <a:pPr marL="0" indent="0">
              <a:spcBef>
                <a:spcPts val="0"/>
              </a:spcBef>
              <a:buNone/>
              <a:tabLst>
                <a:tab pos="355600" algn="l"/>
                <a:tab pos="2513013" algn="l"/>
                <a:tab pos="4572000" algn="l"/>
              </a:tabLst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30866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Landesschulamt-Grunddesign (3)">
  <a:themeElements>
    <a:clrScheme name="ppt-Vorlage_IQ-Standard_2011 15">
      <a:dk1>
        <a:srgbClr val="000000"/>
      </a:dk1>
      <a:lt1>
        <a:srgbClr val="FFFFFF"/>
      </a:lt1>
      <a:dk2>
        <a:srgbClr val="004B95"/>
      </a:dk2>
      <a:lt2>
        <a:srgbClr val="C0C0C0"/>
      </a:lt2>
      <a:accent1>
        <a:srgbClr val="799BC5"/>
      </a:accent1>
      <a:accent2>
        <a:srgbClr val="DB2D36"/>
      </a:accent2>
      <a:accent3>
        <a:srgbClr val="FFFFFF"/>
      </a:accent3>
      <a:accent4>
        <a:srgbClr val="000000"/>
      </a:accent4>
      <a:accent5>
        <a:srgbClr val="BECBDF"/>
      </a:accent5>
      <a:accent6>
        <a:srgbClr val="C62830"/>
      </a:accent6>
      <a:hlink>
        <a:srgbClr val="004B95"/>
      </a:hlink>
      <a:folHlink>
        <a:srgbClr val="808080"/>
      </a:folHlink>
    </a:clrScheme>
    <a:fontScheme name="ppt-Vorlage_IQ-Standard_201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pt-Vorlage_IQ-Standard_2011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Vorlage_IQ-Standard_2011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Vorlage_IQ-Standard_2011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Vorlage_IQ-Standard_2011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Vorlage_IQ-Standard_2011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Vorlage_IQ-Standard_2011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Vorlage_IQ-Standard_2011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Vorlage_IQ-Standard_2011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Vorlage_IQ-Standard_2011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Vorlage_IQ-Standard_2011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Vorlage_IQ-Standard_2011 11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799BC5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BECBDF"/>
        </a:accent5>
        <a:accent6>
          <a:srgbClr val="E70000"/>
        </a:accent6>
        <a:hlink>
          <a:srgbClr val="0033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Vorlage_IQ-Standard_2011 12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BCCDE2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DAE3EE"/>
        </a:accent5>
        <a:accent6>
          <a:srgbClr val="E70000"/>
        </a:accent6>
        <a:hlink>
          <a:srgbClr val="0033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Vorlage_IQ-Standard_2011 1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799BC5"/>
        </a:accent1>
        <a:accent2>
          <a:srgbClr val="DB2D36"/>
        </a:accent2>
        <a:accent3>
          <a:srgbClr val="FFFFFF"/>
        </a:accent3>
        <a:accent4>
          <a:srgbClr val="000000"/>
        </a:accent4>
        <a:accent5>
          <a:srgbClr val="BECBDF"/>
        </a:accent5>
        <a:accent6>
          <a:srgbClr val="C62830"/>
        </a:accent6>
        <a:hlink>
          <a:srgbClr val="0033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Vorlage_IQ-Standard_2011 14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799BC5"/>
        </a:accent1>
        <a:accent2>
          <a:srgbClr val="DB2D36"/>
        </a:accent2>
        <a:accent3>
          <a:srgbClr val="FFFFFF"/>
        </a:accent3>
        <a:accent4>
          <a:srgbClr val="000000"/>
        </a:accent4>
        <a:accent5>
          <a:srgbClr val="BECBDF"/>
        </a:accent5>
        <a:accent6>
          <a:srgbClr val="C62830"/>
        </a:accent6>
        <a:hlink>
          <a:srgbClr val="004B95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Vorlage_IQ-Standard_2011 15">
        <a:dk1>
          <a:srgbClr val="000000"/>
        </a:dk1>
        <a:lt1>
          <a:srgbClr val="FFFFFF"/>
        </a:lt1>
        <a:dk2>
          <a:srgbClr val="004B95"/>
        </a:dk2>
        <a:lt2>
          <a:srgbClr val="C0C0C0"/>
        </a:lt2>
        <a:accent1>
          <a:srgbClr val="799BC5"/>
        </a:accent1>
        <a:accent2>
          <a:srgbClr val="DB2D36"/>
        </a:accent2>
        <a:accent3>
          <a:srgbClr val="FFFFFF"/>
        </a:accent3>
        <a:accent4>
          <a:srgbClr val="000000"/>
        </a:accent4>
        <a:accent5>
          <a:srgbClr val="BECBDF"/>
        </a:accent5>
        <a:accent6>
          <a:srgbClr val="C62830"/>
        </a:accent6>
        <a:hlink>
          <a:srgbClr val="004B95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Vorlage_IQ-Standard_2011 16">
        <a:dk1>
          <a:srgbClr val="000000"/>
        </a:dk1>
        <a:lt1>
          <a:srgbClr val="FFFFFF"/>
        </a:lt1>
        <a:dk2>
          <a:srgbClr val="004B95"/>
        </a:dk2>
        <a:lt2>
          <a:srgbClr val="C0C0C0"/>
        </a:lt2>
        <a:accent1>
          <a:srgbClr val="FFCC00"/>
        </a:accent1>
        <a:accent2>
          <a:srgbClr val="DB2D36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C62830"/>
        </a:accent6>
        <a:hlink>
          <a:srgbClr val="004B95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7_Landesschulamt-Grunddesign (3)">
  <a:themeElements>
    <a:clrScheme name="ppt-Vorlage_IQ-Standard_2011 15">
      <a:dk1>
        <a:srgbClr val="000000"/>
      </a:dk1>
      <a:lt1>
        <a:srgbClr val="FFFFFF"/>
      </a:lt1>
      <a:dk2>
        <a:srgbClr val="004B95"/>
      </a:dk2>
      <a:lt2>
        <a:srgbClr val="C0C0C0"/>
      </a:lt2>
      <a:accent1>
        <a:srgbClr val="799BC5"/>
      </a:accent1>
      <a:accent2>
        <a:srgbClr val="DB2D36"/>
      </a:accent2>
      <a:accent3>
        <a:srgbClr val="FFFFFF"/>
      </a:accent3>
      <a:accent4>
        <a:srgbClr val="000000"/>
      </a:accent4>
      <a:accent5>
        <a:srgbClr val="BECBDF"/>
      </a:accent5>
      <a:accent6>
        <a:srgbClr val="C62830"/>
      </a:accent6>
      <a:hlink>
        <a:srgbClr val="004B95"/>
      </a:hlink>
      <a:folHlink>
        <a:srgbClr val="808080"/>
      </a:folHlink>
    </a:clrScheme>
    <a:fontScheme name="ppt-Vorlage_IQ-Standard_201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pt-Vorlage_IQ-Standard_2011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Vorlage_IQ-Standard_2011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Vorlage_IQ-Standard_2011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Vorlage_IQ-Standard_2011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Vorlage_IQ-Standard_2011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Vorlage_IQ-Standard_2011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Vorlage_IQ-Standard_2011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Vorlage_IQ-Standard_2011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Vorlage_IQ-Standard_2011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Vorlage_IQ-Standard_2011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Vorlage_IQ-Standard_2011 11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799BC5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BECBDF"/>
        </a:accent5>
        <a:accent6>
          <a:srgbClr val="E70000"/>
        </a:accent6>
        <a:hlink>
          <a:srgbClr val="0033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Vorlage_IQ-Standard_2011 12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BCCDE2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DAE3EE"/>
        </a:accent5>
        <a:accent6>
          <a:srgbClr val="E70000"/>
        </a:accent6>
        <a:hlink>
          <a:srgbClr val="0033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Vorlage_IQ-Standard_2011 1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799BC5"/>
        </a:accent1>
        <a:accent2>
          <a:srgbClr val="DB2D36"/>
        </a:accent2>
        <a:accent3>
          <a:srgbClr val="FFFFFF"/>
        </a:accent3>
        <a:accent4>
          <a:srgbClr val="000000"/>
        </a:accent4>
        <a:accent5>
          <a:srgbClr val="BECBDF"/>
        </a:accent5>
        <a:accent6>
          <a:srgbClr val="C62830"/>
        </a:accent6>
        <a:hlink>
          <a:srgbClr val="0033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Vorlage_IQ-Standard_2011 14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799BC5"/>
        </a:accent1>
        <a:accent2>
          <a:srgbClr val="DB2D36"/>
        </a:accent2>
        <a:accent3>
          <a:srgbClr val="FFFFFF"/>
        </a:accent3>
        <a:accent4>
          <a:srgbClr val="000000"/>
        </a:accent4>
        <a:accent5>
          <a:srgbClr val="BECBDF"/>
        </a:accent5>
        <a:accent6>
          <a:srgbClr val="C62830"/>
        </a:accent6>
        <a:hlink>
          <a:srgbClr val="004B95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Vorlage_IQ-Standard_2011 15">
        <a:dk1>
          <a:srgbClr val="000000"/>
        </a:dk1>
        <a:lt1>
          <a:srgbClr val="FFFFFF"/>
        </a:lt1>
        <a:dk2>
          <a:srgbClr val="004B95"/>
        </a:dk2>
        <a:lt2>
          <a:srgbClr val="C0C0C0"/>
        </a:lt2>
        <a:accent1>
          <a:srgbClr val="799BC5"/>
        </a:accent1>
        <a:accent2>
          <a:srgbClr val="DB2D36"/>
        </a:accent2>
        <a:accent3>
          <a:srgbClr val="FFFFFF"/>
        </a:accent3>
        <a:accent4>
          <a:srgbClr val="000000"/>
        </a:accent4>
        <a:accent5>
          <a:srgbClr val="BECBDF"/>
        </a:accent5>
        <a:accent6>
          <a:srgbClr val="C62830"/>
        </a:accent6>
        <a:hlink>
          <a:srgbClr val="004B95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Vorlage_IQ-Standard_2011 16">
        <a:dk1>
          <a:srgbClr val="000000"/>
        </a:dk1>
        <a:lt1>
          <a:srgbClr val="FFFFFF"/>
        </a:lt1>
        <a:dk2>
          <a:srgbClr val="004B95"/>
        </a:dk2>
        <a:lt2>
          <a:srgbClr val="C0C0C0"/>
        </a:lt2>
        <a:accent1>
          <a:srgbClr val="FFCC00"/>
        </a:accent1>
        <a:accent2>
          <a:srgbClr val="DB2D36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C62830"/>
        </a:accent6>
        <a:hlink>
          <a:srgbClr val="004B95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Microsoft Office PowerPoint</Application>
  <PresentationFormat>Bildschirmpräsentation (4:3)</PresentationFormat>
  <Paragraphs>52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6</vt:i4>
      </vt:variant>
    </vt:vector>
  </HeadingPairs>
  <TitlesOfParts>
    <vt:vector size="14" baseType="lpstr">
      <vt:lpstr>ＭＳ Ｐゴシック</vt:lpstr>
      <vt:lpstr>Arial</vt:lpstr>
      <vt:lpstr>Calibri</vt:lpstr>
      <vt:lpstr>Courier New</vt:lpstr>
      <vt:lpstr>Symbol</vt:lpstr>
      <vt:lpstr>Wingdings</vt:lpstr>
      <vt:lpstr>6_Landesschulamt-Grunddesign (3)</vt:lpstr>
      <vt:lpstr>7_Landesschulamt-Grunddesign (3)</vt:lpstr>
      <vt:lpstr>Tage der offenen Tür der Schulen im Bereich des Wetteraukreises</vt:lpstr>
      <vt:lpstr>Tage der offenen Tür</vt:lpstr>
      <vt:lpstr>Tage der offenen Tür</vt:lpstr>
      <vt:lpstr>Tage der offenen Tür</vt:lpstr>
      <vt:lpstr>Tage der offenen Tür</vt:lpstr>
      <vt:lpstr>Tage der offenen Tür</vt:lpstr>
    </vt:vector>
  </TitlesOfParts>
  <Company>Land Hessen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Schul(form)wahl nach  Klasse 4 (WTK)</dc:title>
  <dc:creator>Wilkinson, Annekatrin (SSA FB)</dc:creator>
  <cp:lastModifiedBy>Kristina Liebenhoff</cp:lastModifiedBy>
  <cp:revision>114</cp:revision>
  <cp:lastPrinted>2017-04-13T06:20:55Z</cp:lastPrinted>
  <dcterms:created xsi:type="dcterms:W3CDTF">2017-04-12T12:21:53Z</dcterms:created>
  <dcterms:modified xsi:type="dcterms:W3CDTF">2019-10-17T12:10:37Z</dcterms:modified>
</cp:coreProperties>
</file>