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912" r:id="rId2"/>
  </p:sldMasterIdLst>
  <p:notesMasterIdLst>
    <p:notesMasterId r:id="rId9"/>
  </p:notesMasterIdLst>
  <p:sldIdLst>
    <p:sldId id="277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A2D0C-8CBC-4C00-9BA2-0319675B65C2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3DC4-513F-4300-AD47-E82F94E31B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54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290512" y="2701925"/>
            <a:ext cx="8856000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88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96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07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1829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1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4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36142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36157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12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4607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739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" b="26201"/>
          <a:stretch/>
        </p:blipFill>
        <p:spPr>
          <a:xfrm>
            <a:off x="290512" y="2700980"/>
            <a:ext cx="8853487" cy="4169529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4" y="2701925"/>
            <a:ext cx="2364504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187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4612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78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06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60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10777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47580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71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626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488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0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r="1439"/>
          <a:stretch/>
        </p:blipFill>
        <p:spPr>
          <a:xfrm>
            <a:off x="1472759" y="2701305"/>
            <a:ext cx="7671241" cy="4155108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93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30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73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854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214626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66267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290512" y="2701925"/>
            <a:ext cx="8856000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73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" b="26201"/>
          <a:stretch/>
        </p:blipFill>
        <p:spPr>
          <a:xfrm>
            <a:off x="290512" y="2700980"/>
            <a:ext cx="8853487" cy="4169529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4" y="2701925"/>
            <a:ext cx="2364504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673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r="1439"/>
          <a:stretch/>
        </p:blipFill>
        <p:spPr>
          <a:xfrm>
            <a:off x="1472759" y="2701305"/>
            <a:ext cx="7671241" cy="4155108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214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292354" y="2701305"/>
            <a:ext cx="8851646" cy="415510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/>
                </a:solidFill>
              </a:rPr>
              <a:t>[ eigenes Bild einfügen ]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326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0901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292354" y="2701305"/>
            <a:ext cx="8851646" cy="415510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/>
                </a:solidFill>
              </a:rPr>
              <a:t>[ eigenes Bild einfügen ]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01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8128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7752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50825" y="6165850"/>
            <a:ext cx="1873250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557808"/>
            <a:ext cx="6552728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23793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defRPr baseline="0"/>
            </a:lvl1pPr>
            <a:lvl2pPr>
              <a:lnSpc>
                <a:spcPct val="114000"/>
              </a:lnSpc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05238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547664" y="413792"/>
            <a:ext cx="6552728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85789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64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564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11514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55180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5041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3163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1320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86799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0633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95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420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67520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341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694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932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873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040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8128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6314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89899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572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4814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9157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041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383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297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591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9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289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547664" y="413792"/>
            <a:ext cx="6552728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403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17. Oktober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0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28" name="Picture 12" descr="BL_Logo_2010_klein_rgb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uppieren 2"/>
          <p:cNvGrpSpPr>
            <a:grpSpLocks/>
          </p:cNvGrpSpPr>
          <p:nvPr/>
        </p:nvGrpSpPr>
        <p:grpSpPr bwMode="auto">
          <a:xfrm>
            <a:off x="0" y="333375"/>
            <a:ext cx="290513" cy="2655888"/>
            <a:chOff x="0" y="333375"/>
            <a:chExt cx="290513" cy="2655888"/>
          </a:xfrm>
        </p:grpSpPr>
        <p:sp>
          <p:nvSpPr>
            <p:cNvPr id="1034" name="Rectangle 13"/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4"/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dt" sz="quarter" idx="2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9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  <p:sldLayoutId id="2147483900" r:id="rId23"/>
    <p:sldLayoutId id="2147483901" r:id="rId24"/>
    <p:sldLayoutId id="2147483902" r:id="rId25"/>
    <p:sldLayoutId id="2147483903" r:id="rId26"/>
    <p:sldLayoutId id="2147483904" r:id="rId27"/>
    <p:sldLayoutId id="2147483905" r:id="rId28"/>
    <p:sldLayoutId id="2147483906" r:id="rId29"/>
    <p:sldLayoutId id="2147483907" r:id="rId30"/>
    <p:sldLayoutId id="2147483908" r:id="rId31"/>
    <p:sldLayoutId id="2147483909" r:id="rId32"/>
    <p:sldLayoutId id="2147483910" r:id="rId33"/>
    <p:sldLayoutId id="2147483911" r:id="rId3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Tx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10000"/>
        </a:spcAft>
        <a:buSzPct val="75000"/>
        <a:buFont typeface="Courier New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28" name="Picture 12" descr="BL_Logo_2010_klein_rgb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uppieren 2"/>
          <p:cNvGrpSpPr>
            <a:grpSpLocks/>
          </p:cNvGrpSpPr>
          <p:nvPr/>
        </p:nvGrpSpPr>
        <p:grpSpPr bwMode="auto">
          <a:xfrm>
            <a:off x="0" y="333375"/>
            <a:ext cx="290513" cy="2655888"/>
            <a:chOff x="0" y="333375"/>
            <a:chExt cx="290513" cy="2655888"/>
          </a:xfrm>
        </p:grpSpPr>
        <p:sp>
          <p:nvSpPr>
            <p:cNvPr id="1034" name="Rectangle 13"/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4"/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dt" sz="quarter" idx="2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4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  <p:sldLayoutId id="2147483930" r:id="rId18"/>
    <p:sldLayoutId id="2147483931" r:id="rId19"/>
    <p:sldLayoutId id="2147483932" r:id="rId20"/>
    <p:sldLayoutId id="2147483933" r:id="rId21"/>
    <p:sldLayoutId id="2147483934" r:id="rId22"/>
    <p:sldLayoutId id="2147483935" r:id="rId23"/>
    <p:sldLayoutId id="2147483936" r:id="rId24"/>
    <p:sldLayoutId id="2147483937" r:id="rId25"/>
    <p:sldLayoutId id="2147483938" r:id="rId26"/>
    <p:sldLayoutId id="2147483939" r:id="rId27"/>
    <p:sldLayoutId id="2147483940" r:id="rId28"/>
    <p:sldLayoutId id="2147483941" r:id="rId29"/>
    <p:sldLayoutId id="2147483942" r:id="rId30"/>
    <p:sldLayoutId id="2147483943" r:id="rId31"/>
    <p:sldLayoutId id="2147483944" r:id="rId32"/>
    <p:sldLayoutId id="2147483945" r:id="rId33"/>
    <p:sldLayoutId id="2147483946" r:id="rId34"/>
    <p:sldLayoutId id="2147483947" r:id="rId3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Tx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10000"/>
        </a:spcAft>
        <a:buSzPct val="75000"/>
        <a:buFont typeface="Courier New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467544" y="980728"/>
            <a:ext cx="7688212" cy="1296119"/>
          </a:xfrm>
        </p:spPr>
        <p:txBody>
          <a:bodyPr/>
          <a:lstStyle/>
          <a:p>
            <a:pPr algn="ctr"/>
            <a:r>
              <a:rPr lang="de-DE" altLang="de-DE" sz="3200" dirty="0" smtClean="0"/>
              <a:t>Tage der offenen </a:t>
            </a:r>
            <a:r>
              <a:rPr lang="de-DE" altLang="de-DE" sz="3200" dirty="0"/>
              <a:t>T</a:t>
            </a:r>
            <a:r>
              <a:rPr lang="de-DE" altLang="de-DE" sz="3200" dirty="0" smtClean="0"/>
              <a:t>ür der Schulen</a:t>
            </a:r>
            <a:br>
              <a:rPr lang="de-DE" altLang="de-DE" sz="3200" dirty="0" smtClean="0"/>
            </a:br>
            <a:r>
              <a:rPr lang="de-DE" altLang="de-DE" sz="3200" dirty="0" smtClean="0"/>
              <a:t>im </a:t>
            </a:r>
            <a:r>
              <a:rPr lang="de-DE" altLang="de-DE" sz="3200" dirty="0"/>
              <a:t>Bereich des </a:t>
            </a:r>
            <a:r>
              <a:rPr lang="de-DE" altLang="de-DE" sz="3200" dirty="0" smtClean="0"/>
              <a:t>Wetteraukreises</a:t>
            </a:r>
            <a:endParaRPr lang="de-DE" sz="3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8792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5"/>
            <a:ext cx="8579296" cy="5040560"/>
          </a:xfrm>
        </p:spPr>
        <p:txBody>
          <a:bodyPr/>
          <a:lstStyle/>
          <a:p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Haupt- und Realschule:</a:t>
            </a:r>
            <a:endParaRPr lang="de-DE" dirty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Erich Kästner-Schule </a:t>
            </a:r>
            <a:r>
              <a:rPr lang="de-DE" b="1" dirty="0" err="1" smtClean="0"/>
              <a:t>Rosbach</a:t>
            </a:r>
            <a:r>
              <a:rPr lang="de-DE" b="1" dirty="0"/>
              <a:t>	</a:t>
            </a:r>
            <a:r>
              <a:rPr lang="de-DE" dirty="0" smtClean="0"/>
              <a:t>30.11.2019</a:t>
            </a:r>
            <a:r>
              <a:rPr lang="de-DE" dirty="0"/>
              <a:t>, </a:t>
            </a:r>
            <a:r>
              <a:rPr lang="de-DE" sz="1800" dirty="0"/>
              <a:t>10:00 - 13:00 Uhr</a:t>
            </a:r>
          </a:p>
          <a:p>
            <a:pPr marL="400050" lvl="1" indent="0">
              <a:lnSpc>
                <a:spcPct val="100000"/>
              </a:lnSpc>
              <a:spcAft>
                <a:spcPts val="0"/>
              </a:spcAft>
              <a:buNone/>
              <a:tabLst>
                <a:tab pos="4935538" algn="l"/>
              </a:tabLst>
            </a:pPr>
            <a:r>
              <a:rPr lang="de-DE" dirty="0" smtClean="0"/>
              <a:t>(spezieller Schnuppertag für Kl.4)	29.11.2019</a:t>
            </a:r>
            <a:endParaRPr lang="de-DE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Geschwister-Scholl-Schule </a:t>
            </a:r>
            <a:r>
              <a:rPr lang="de-DE" b="1" dirty="0" err="1" smtClean="0"/>
              <a:t>Niddatal</a:t>
            </a:r>
            <a:r>
              <a:rPr lang="de-DE" b="1" dirty="0" smtClean="0"/>
              <a:t>	</a:t>
            </a:r>
            <a:r>
              <a:rPr lang="de-DE" dirty="0" smtClean="0"/>
              <a:t>29.11.2019</a:t>
            </a:r>
            <a:r>
              <a:rPr lang="de-DE" sz="1800" dirty="0" smtClean="0"/>
              <a:t>, 10:00 </a:t>
            </a:r>
            <a:r>
              <a:rPr lang="de-DE" sz="1800" dirty="0"/>
              <a:t>- 13:00 Uhr</a:t>
            </a:r>
            <a:endParaRPr lang="de-DE" sz="1800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John-F. Kennedy-Schule Bad Vilbel	</a:t>
            </a:r>
            <a:r>
              <a:rPr lang="de-DE" dirty="0" smtClean="0"/>
              <a:t>08.02.2020, </a:t>
            </a:r>
            <a:r>
              <a:rPr lang="de-DE" sz="1800" dirty="0" smtClean="0"/>
              <a:t>10:00 - 13:00 Uhr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Karl-Weigand-Schule Florstadt 	</a:t>
            </a:r>
            <a:r>
              <a:rPr lang="de-DE" dirty="0" smtClean="0"/>
              <a:t>25.01.2020, </a:t>
            </a:r>
            <a:r>
              <a:rPr lang="de-DE" sz="1800" dirty="0" smtClean="0"/>
              <a:t>09:00 </a:t>
            </a:r>
            <a:r>
              <a:rPr lang="de-DE" sz="1800" dirty="0"/>
              <a:t>- </a:t>
            </a:r>
            <a:r>
              <a:rPr lang="de-DE" sz="1800" dirty="0" smtClean="0"/>
              <a:t>12:00 Uhr</a:t>
            </a:r>
            <a:r>
              <a:rPr lang="de-DE" dirty="0" smtClean="0"/>
              <a:t>	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Schule am </a:t>
            </a:r>
            <a:r>
              <a:rPr lang="de-DE" b="1" dirty="0" err="1" smtClean="0"/>
              <a:t>Dohlberg</a:t>
            </a:r>
            <a:r>
              <a:rPr lang="de-DE" b="1" dirty="0"/>
              <a:t>	</a:t>
            </a:r>
            <a:r>
              <a:rPr lang="de-DE" dirty="0" smtClean="0"/>
              <a:t>07.12.2019, </a:t>
            </a:r>
            <a:r>
              <a:rPr lang="de-DE" sz="1800" dirty="0" smtClean="0"/>
              <a:t>10:00 - 13:00 Uhr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Stadtschule Butzbach	</a:t>
            </a:r>
            <a:r>
              <a:rPr lang="de-DE" dirty="0" smtClean="0"/>
              <a:t>08.02.2020, </a:t>
            </a:r>
            <a:r>
              <a:rPr lang="de-DE" sz="1800" dirty="0" smtClean="0"/>
              <a:t>10:00 - 13:00 </a:t>
            </a:r>
            <a:r>
              <a:rPr lang="de-DE" sz="1800" dirty="0"/>
              <a:t>Uhr </a:t>
            </a:r>
          </a:p>
          <a:p>
            <a:pPr lvl="0">
              <a:tabLst>
                <a:tab pos="4935538" algn="l"/>
              </a:tabLst>
            </a:pPr>
            <a:endParaRPr lang="de-DE" dirty="0" smtClean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tabLst>
                <a:tab pos="4935538" algn="l"/>
              </a:tabLst>
            </a:pPr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Grundschule mit Förderstufe:</a:t>
            </a:r>
            <a:endParaRPr lang="de-DE" dirty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Frauenwaldschule </a:t>
            </a:r>
            <a:r>
              <a:rPr lang="de-DE" b="1" dirty="0" smtClean="0"/>
              <a:t>Nieder-</a:t>
            </a:r>
            <a:r>
              <a:rPr lang="de-DE" b="1" dirty="0" err="1" smtClean="0"/>
              <a:t>Mörlen</a:t>
            </a:r>
            <a:r>
              <a:rPr lang="de-DE" dirty="0" smtClean="0"/>
              <a:t>	22.11.2019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06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552728" cy="638944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579296" cy="4464497"/>
          </a:xfrm>
        </p:spPr>
        <p:txBody>
          <a:bodyPr/>
          <a:lstStyle/>
          <a:p>
            <a:pPr>
              <a:lnSpc>
                <a:spcPct val="134000"/>
              </a:lnSpc>
              <a:spcAft>
                <a:spcPts val="360"/>
              </a:spcAft>
              <a:defRPr/>
            </a:pPr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Kooperative Gesamtschule:</a:t>
            </a:r>
            <a:endParaRPr lang="de-DE" dirty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Gesamtschule </a:t>
            </a:r>
            <a:r>
              <a:rPr lang="de-DE" b="1" dirty="0" err="1" smtClean="0"/>
              <a:t>Gedern</a:t>
            </a:r>
            <a:r>
              <a:rPr lang="de-DE" b="1" dirty="0"/>
              <a:t>	</a:t>
            </a:r>
            <a:r>
              <a:rPr lang="de-DE" dirty="0" smtClean="0"/>
              <a:t>23.11.2019, </a:t>
            </a:r>
            <a:r>
              <a:rPr lang="de-DE" sz="1800" dirty="0" smtClean="0"/>
              <a:t>10:00 - 13:00 Uhr</a:t>
            </a:r>
            <a:endParaRPr lang="de-DE" sz="1800" dirty="0"/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Gesamtschule </a:t>
            </a:r>
            <a:r>
              <a:rPr lang="de-DE" b="1" dirty="0" err="1" smtClean="0"/>
              <a:t>Konradsdorf</a:t>
            </a:r>
            <a:r>
              <a:rPr lang="de-DE" b="1" dirty="0" smtClean="0"/>
              <a:t> 	</a:t>
            </a:r>
            <a:r>
              <a:rPr lang="de-DE" dirty="0" smtClean="0"/>
              <a:t>16</a:t>
            </a:r>
            <a:r>
              <a:rPr lang="de-DE" dirty="0"/>
              <a:t>.11.2019, </a:t>
            </a:r>
            <a:r>
              <a:rPr lang="de-DE" sz="1800" dirty="0"/>
              <a:t>09:00 - 13:00 </a:t>
            </a:r>
            <a:r>
              <a:rPr lang="de-DE" sz="1800" dirty="0" smtClean="0"/>
              <a:t>Uhr</a:t>
            </a:r>
            <a:r>
              <a:rPr lang="de-DE" dirty="0" smtClean="0"/>
              <a:t>	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Henry-Benrath-Schule Friedberg	</a:t>
            </a:r>
            <a:r>
              <a:rPr lang="de-DE" dirty="0" smtClean="0"/>
              <a:t>08.02.2020, </a:t>
            </a:r>
            <a:r>
              <a:rPr lang="de-DE" sz="1800" dirty="0" smtClean="0"/>
              <a:t>09:00 - 12:30 Uhr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Kurt-Schumacher-Schule Karben	</a:t>
            </a:r>
            <a:r>
              <a:rPr lang="de-DE" dirty="0" smtClean="0"/>
              <a:t>18.01.2020, </a:t>
            </a:r>
            <a:r>
              <a:rPr lang="de-DE" sz="1800" dirty="0" smtClean="0"/>
              <a:t>09:00 - 13:00 Uhr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Limesschule Altenstadt	</a:t>
            </a:r>
            <a:r>
              <a:rPr lang="de-DE" dirty="0" smtClean="0"/>
              <a:t>30.11.2019, </a:t>
            </a:r>
            <a:r>
              <a:rPr lang="de-DE" sz="1800" dirty="0" smtClean="0"/>
              <a:t>ab 10:00 Uhr</a:t>
            </a:r>
            <a:endParaRPr lang="de-DE" sz="1800" dirty="0"/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Singbergschule </a:t>
            </a:r>
            <a:r>
              <a:rPr lang="de-DE" b="1" dirty="0" err="1" smtClean="0"/>
              <a:t>Wölfersheim</a:t>
            </a:r>
            <a:r>
              <a:rPr lang="de-DE" dirty="0" smtClean="0"/>
              <a:t>	18.01.2020, </a:t>
            </a:r>
            <a:r>
              <a:rPr lang="de-DE" sz="1800" dirty="0" smtClean="0"/>
              <a:t>10:00 - 13:00 Uhr	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7678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52728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608512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Integrierte</a:t>
            </a:r>
            <a:r>
              <a:rPr lang="de-DE" dirty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Gesamtschule:</a:t>
            </a:r>
          </a:p>
          <a:p>
            <a:pPr lvl="0">
              <a:spcAft>
                <a:spcPts val="360"/>
              </a:spcAft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Adolf-Reichwein-Schule </a:t>
            </a:r>
            <a:r>
              <a:rPr lang="de-DE" b="1" dirty="0" smtClean="0"/>
              <a:t>Friedberg</a:t>
            </a:r>
            <a:r>
              <a:rPr lang="de-DE" dirty="0"/>
              <a:t>	</a:t>
            </a:r>
            <a:r>
              <a:rPr lang="de-DE" dirty="0" smtClean="0"/>
              <a:t>08.02.2020</a:t>
            </a:r>
            <a:endParaRPr lang="de-DE" sz="1800" dirty="0" smtClean="0"/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err="1" smtClean="0"/>
              <a:t>Schrenzerschule</a:t>
            </a:r>
            <a:r>
              <a:rPr lang="de-DE" b="1" dirty="0" smtClean="0"/>
              <a:t>  Butzbach	</a:t>
            </a:r>
            <a:r>
              <a:rPr lang="de-DE" dirty="0" smtClean="0"/>
              <a:t>15</a:t>
            </a:r>
            <a:r>
              <a:rPr lang="de-DE" dirty="0"/>
              <a:t>.02.2020,</a:t>
            </a:r>
            <a:r>
              <a:rPr lang="de-DE" sz="1800" dirty="0"/>
              <a:t> </a:t>
            </a:r>
            <a:r>
              <a:rPr lang="de-DE" sz="1800" dirty="0" smtClean="0"/>
              <a:t>10:00 </a:t>
            </a:r>
            <a:r>
              <a:rPr lang="de-DE" sz="1800" dirty="0"/>
              <a:t>- </a:t>
            </a:r>
            <a:r>
              <a:rPr lang="de-DE" sz="1800" dirty="0" smtClean="0"/>
              <a:t>12:30 </a:t>
            </a:r>
            <a:r>
              <a:rPr lang="de-DE" sz="1800" dirty="0"/>
              <a:t>Uhr</a:t>
            </a:r>
          </a:p>
          <a:p>
            <a:pPr marL="0" lvl="0" indent="0">
              <a:buNone/>
              <a:tabLst>
                <a:tab pos="4935538" algn="l"/>
              </a:tabLst>
            </a:pPr>
            <a:r>
              <a:rPr lang="de-DE" dirty="0" smtClean="0"/>
              <a:t>		</a:t>
            </a:r>
            <a:endParaRPr lang="de-DE" dirty="0"/>
          </a:p>
          <a:p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Mittelstufenschule: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Mittelstufenschule </a:t>
            </a:r>
            <a:r>
              <a:rPr lang="de-DE" b="1" dirty="0" smtClean="0"/>
              <a:t>Nidda	</a:t>
            </a:r>
            <a:r>
              <a:rPr lang="de-DE" dirty="0" smtClean="0"/>
              <a:t>30.11.2019, </a:t>
            </a:r>
            <a:r>
              <a:rPr lang="de-DE" sz="1800" dirty="0" smtClean="0"/>
              <a:t>09:30 </a:t>
            </a:r>
            <a:r>
              <a:rPr lang="de-DE" sz="1800" dirty="0"/>
              <a:t>- </a:t>
            </a:r>
            <a:r>
              <a:rPr lang="de-DE" sz="1800" dirty="0" smtClean="0"/>
              <a:t>12.30 Uhr</a:t>
            </a:r>
            <a:endParaRPr lang="de-DE" sz="1800" dirty="0"/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Solgrabenschule Bad </a:t>
            </a:r>
            <a:r>
              <a:rPr lang="de-DE" b="1" dirty="0" smtClean="0"/>
              <a:t>Nauheim	</a:t>
            </a:r>
            <a:r>
              <a:rPr lang="de-DE" dirty="0" smtClean="0"/>
              <a:t>07.12.2019</a:t>
            </a:r>
          </a:p>
          <a:p>
            <a:pPr>
              <a:buFont typeface="Wingdings" pitchFamily="2" charset="2"/>
              <a:buNone/>
              <a:tabLst>
                <a:tab pos="4935538" algn="l"/>
              </a:tabLst>
            </a:pPr>
            <a:endParaRPr lang="de-DE" dirty="0"/>
          </a:p>
          <a:p>
            <a:pPr>
              <a:tabLst>
                <a:tab pos="361950" algn="l"/>
                <a:tab pos="4848225" algn="l"/>
              </a:tabLst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Überregionales Beratungs- und Förderzentrum Sehen:</a:t>
            </a:r>
          </a:p>
          <a:p>
            <a:pPr>
              <a:buFont typeface="Wingdings" panose="05000000000000000000" pitchFamily="2" charset="2"/>
              <a:buChar char="§"/>
              <a:tabLst>
                <a:tab pos="4848225" algn="l"/>
              </a:tabLst>
            </a:pPr>
            <a:r>
              <a:rPr lang="de-DE" b="1" dirty="0"/>
              <a:t>Johann- Peter-Schäfer-Schule FB	</a:t>
            </a:r>
            <a:r>
              <a:rPr lang="de-DE" b="1" dirty="0" smtClean="0"/>
              <a:t>  </a:t>
            </a:r>
            <a:r>
              <a:rPr lang="de-DE" dirty="0" smtClean="0"/>
              <a:t>individuelle Terminvergabe</a:t>
            </a:r>
            <a:endParaRPr lang="de-DE" dirty="0"/>
          </a:p>
          <a:p>
            <a:pPr marL="0" lv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043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52728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608512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  <a:defRPr/>
            </a:pPr>
            <a:r>
              <a:rPr lang="de-DE" dirty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Gymnasium:</a:t>
            </a:r>
          </a:p>
          <a:p>
            <a:pPr>
              <a:lnSpc>
                <a:spcPct val="113000"/>
              </a:lnSpc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/>
              <a:t>Augustinerschule </a:t>
            </a:r>
            <a:r>
              <a:rPr lang="de-DE" b="1" dirty="0" smtClean="0"/>
              <a:t>Friedberg</a:t>
            </a:r>
            <a:r>
              <a:rPr lang="de-DE" dirty="0" smtClean="0"/>
              <a:t>	25.01.2020, </a:t>
            </a:r>
            <a:r>
              <a:rPr lang="de-DE" sz="1800" dirty="0" smtClean="0"/>
              <a:t>09:00 - 12:00 Uhr</a:t>
            </a:r>
            <a:endParaRPr lang="de-DE" sz="1800" dirty="0"/>
          </a:p>
          <a:p>
            <a:pPr>
              <a:lnSpc>
                <a:spcPct val="11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/>
              <a:t>Ernst-Ludwig-Schule </a:t>
            </a:r>
            <a:r>
              <a:rPr lang="de-DE" b="1" dirty="0" smtClean="0"/>
              <a:t>	</a:t>
            </a:r>
            <a:r>
              <a:rPr lang="de-DE" dirty="0" smtClean="0"/>
              <a:t>25</a:t>
            </a:r>
            <a:r>
              <a:rPr lang="de-DE" dirty="0"/>
              <a:t>.01.2020, </a:t>
            </a:r>
            <a:r>
              <a:rPr lang="de-DE" sz="1800" dirty="0" smtClean="0"/>
              <a:t>10:00 </a:t>
            </a:r>
            <a:r>
              <a:rPr lang="de-DE" sz="1800" dirty="0"/>
              <a:t>- </a:t>
            </a:r>
            <a:r>
              <a:rPr lang="de-DE" sz="1800" dirty="0" smtClean="0"/>
              <a:t>13:00 Uhr</a:t>
            </a:r>
            <a:endParaRPr lang="de-DE" dirty="0" smtClean="0"/>
          </a:p>
          <a:p>
            <a:pPr marL="0" indent="0">
              <a:lnSpc>
                <a:spcPct val="113000"/>
              </a:lnSpc>
              <a:spcBef>
                <a:spcPts val="0"/>
              </a:spcBef>
              <a:spcAft>
                <a:spcPts val="360"/>
              </a:spcAft>
              <a:buNone/>
              <a:tabLst>
                <a:tab pos="355600" algn="l"/>
              </a:tabLst>
            </a:pPr>
            <a:r>
              <a:rPr lang="de-DE" b="1" dirty="0" smtClean="0"/>
              <a:t>	Bad </a:t>
            </a:r>
            <a:r>
              <a:rPr lang="de-DE" b="1" dirty="0"/>
              <a:t>Nauheim</a:t>
            </a:r>
            <a:endParaRPr lang="de-DE" dirty="0"/>
          </a:p>
          <a:p>
            <a:pPr>
              <a:lnSpc>
                <a:spcPct val="11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846638" algn="l"/>
                <a:tab pos="4935538" algn="l"/>
              </a:tabLst>
            </a:pPr>
            <a:r>
              <a:rPr lang="de-DE" b="1" dirty="0" smtClean="0"/>
              <a:t>Georg-Büchner-Gymnasium</a:t>
            </a:r>
            <a:r>
              <a:rPr lang="de-DE" b="1" smtClean="0"/>
              <a:t>	</a:t>
            </a:r>
            <a:r>
              <a:rPr lang="de-DE" smtClean="0"/>
              <a:t>23.11.2019, </a:t>
            </a:r>
            <a:r>
              <a:rPr lang="de-DE" sz="1800" dirty="0" smtClean="0"/>
              <a:t>08:30 - 13:00 Uhr</a:t>
            </a:r>
            <a:endParaRPr lang="de-DE" sz="1800" b="1" dirty="0"/>
          </a:p>
          <a:p>
            <a:pPr marL="0" indent="0">
              <a:lnSpc>
                <a:spcPct val="113000"/>
              </a:lnSpc>
              <a:spcBef>
                <a:spcPts val="0"/>
              </a:spcBef>
              <a:spcAft>
                <a:spcPts val="360"/>
              </a:spcAft>
              <a:buNone/>
              <a:tabLst>
                <a:tab pos="355600" algn="l"/>
              </a:tabLst>
            </a:pPr>
            <a:r>
              <a:rPr lang="de-DE" b="1" dirty="0" smtClean="0"/>
              <a:t>	Bad Vilbel</a:t>
            </a:r>
            <a:r>
              <a:rPr lang="de-DE" dirty="0" smtClean="0"/>
              <a:t>       							</a:t>
            </a:r>
          </a:p>
          <a:p>
            <a:pPr lvl="0">
              <a:lnSpc>
                <a:spcPct val="113000"/>
              </a:lnSpc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 smtClean="0"/>
              <a:t>Gymnasium Nidda	</a:t>
            </a:r>
            <a:r>
              <a:rPr lang="de-DE" dirty="0" smtClean="0"/>
              <a:t>01.02.2020, </a:t>
            </a:r>
            <a:r>
              <a:rPr lang="de-DE" sz="1800" dirty="0" smtClean="0"/>
              <a:t>09:30 </a:t>
            </a:r>
            <a:r>
              <a:rPr lang="de-DE" sz="1800" dirty="0"/>
              <a:t>-</a:t>
            </a:r>
            <a:r>
              <a:rPr lang="de-DE" sz="1800" dirty="0" smtClean="0"/>
              <a:t> 13:00 Uhr</a:t>
            </a:r>
            <a:r>
              <a:rPr lang="de-DE" dirty="0" smtClean="0"/>
              <a:t>	</a:t>
            </a:r>
          </a:p>
          <a:p>
            <a:pPr lvl="0">
              <a:lnSpc>
                <a:spcPct val="113000"/>
              </a:lnSpc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 err="1"/>
              <a:t>Weidigschule</a:t>
            </a:r>
            <a:r>
              <a:rPr lang="de-DE" b="1" dirty="0"/>
              <a:t> </a:t>
            </a:r>
            <a:r>
              <a:rPr lang="de-DE" b="1" dirty="0" smtClean="0"/>
              <a:t>Butzbach	</a:t>
            </a:r>
            <a:r>
              <a:rPr lang="de-DE" dirty="0" smtClean="0"/>
              <a:t>08.02.2020, </a:t>
            </a:r>
            <a:r>
              <a:rPr lang="de-DE" sz="1800" dirty="0" smtClean="0"/>
              <a:t>09:30 - 12:30 Uhr</a:t>
            </a:r>
            <a:endParaRPr lang="de-DE" sz="1800" dirty="0"/>
          </a:p>
          <a:p>
            <a:pPr lvl="0">
              <a:lnSpc>
                <a:spcPct val="11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 smtClean="0"/>
              <a:t>Wolfgang-Ernst-Gymnasium	</a:t>
            </a:r>
            <a:r>
              <a:rPr lang="de-DE" dirty="0" smtClean="0"/>
              <a:t>08.02.2020, </a:t>
            </a:r>
            <a:r>
              <a:rPr lang="de-DE" sz="1800" dirty="0" smtClean="0"/>
              <a:t>09:00 </a:t>
            </a:r>
            <a:r>
              <a:rPr lang="de-DE" sz="1800" dirty="0"/>
              <a:t>- </a:t>
            </a:r>
            <a:r>
              <a:rPr lang="de-DE" sz="1800" dirty="0" smtClean="0"/>
              <a:t>12:00 </a:t>
            </a:r>
            <a:r>
              <a:rPr lang="de-DE" sz="1800" dirty="0"/>
              <a:t>Uhr</a:t>
            </a:r>
            <a:endParaRPr lang="de-DE" sz="1800" b="1" dirty="0"/>
          </a:p>
          <a:p>
            <a:pPr marL="0" lvl="0" indent="0">
              <a:lnSpc>
                <a:spcPct val="113000"/>
              </a:lnSpc>
              <a:spcBef>
                <a:spcPts val="0"/>
              </a:spcBef>
              <a:buNone/>
              <a:tabLst>
                <a:tab pos="355600" algn="l"/>
                <a:tab pos="4846638" algn="l"/>
              </a:tabLst>
            </a:pPr>
            <a:r>
              <a:rPr lang="de-DE" b="1" dirty="0" smtClean="0"/>
              <a:t>	Büdingen </a:t>
            </a:r>
            <a:r>
              <a:rPr lang="de-DE" dirty="0" smtClean="0"/>
              <a:t>	</a:t>
            </a:r>
          </a:p>
          <a:p>
            <a:pPr marL="0" lv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97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52728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/>
          <a:lstStyle/>
          <a:p>
            <a:pPr lvl="0">
              <a:lnSpc>
                <a:spcPct val="134000"/>
              </a:lnSpc>
              <a:defRPr/>
            </a:pPr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Privatschulen</a:t>
            </a:r>
            <a:r>
              <a:rPr lang="de-DE" dirty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DE" b="1" dirty="0"/>
              <a:t>Europäische Schule </a:t>
            </a:r>
            <a:r>
              <a:rPr lang="de-DE" b="1" dirty="0" smtClean="0"/>
              <a:t>Rhein Main </a:t>
            </a:r>
            <a:r>
              <a:rPr lang="de-DE" b="1" dirty="0"/>
              <a:t>Bad </a:t>
            </a:r>
            <a:r>
              <a:rPr lang="de-DE" b="1" dirty="0" smtClean="0"/>
              <a:t>Vilbel</a:t>
            </a:r>
            <a:endParaRPr lang="de-DE" dirty="0"/>
          </a:p>
          <a:p>
            <a:pPr marL="0" lvl="1" indent="0">
              <a:spcBef>
                <a:spcPts val="0"/>
              </a:spcBef>
              <a:buNone/>
              <a:tabLst>
                <a:tab pos="355600" algn="l"/>
                <a:tab pos="2147888" algn="l"/>
              </a:tabLst>
            </a:pPr>
            <a:r>
              <a:rPr lang="de-DE" sz="1600" dirty="0"/>
              <a:t>		</a:t>
            </a:r>
            <a:r>
              <a:rPr lang="de-DE" dirty="0" smtClean="0"/>
              <a:t>Anmeldungen </a:t>
            </a:r>
            <a:r>
              <a:rPr lang="de-DE" dirty="0"/>
              <a:t>zu Rundgängen unter https://</a:t>
            </a:r>
            <a:r>
              <a:rPr lang="de-DE" dirty="0" smtClean="0"/>
              <a:t>www.es-rm.eu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 smtClean="0"/>
              <a:t>St</a:t>
            </a:r>
            <a:r>
              <a:rPr lang="de-DE" b="1" dirty="0"/>
              <a:t>. Lioba-Schule Bad Nauheim </a:t>
            </a:r>
            <a:r>
              <a:rPr lang="de-DE" b="1" dirty="0" smtClean="0"/>
              <a:t>   	</a:t>
            </a:r>
            <a:r>
              <a:rPr lang="de-DE" dirty="0" smtClean="0"/>
              <a:t>08.02.2020, </a:t>
            </a:r>
            <a:r>
              <a:rPr lang="de-DE" sz="1800" dirty="0" smtClean="0"/>
              <a:t>09:00 - 13:00 Uhr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/>
              <a:t>Freie Waldorfschule Wetterau     </a:t>
            </a:r>
            <a:r>
              <a:rPr lang="de-DE" b="1" smtClean="0"/>
              <a:t>	</a:t>
            </a:r>
            <a:r>
              <a:rPr lang="de-DE" smtClean="0"/>
              <a:t>09.11.2019, </a:t>
            </a:r>
            <a:r>
              <a:rPr lang="de-DE" sz="1800" dirty="0" smtClean="0"/>
              <a:t>10:00 </a:t>
            </a:r>
            <a:r>
              <a:rPr lang="de-DE" sz="1800" dirty="0"/>
              <a:t>- </a:t>
            </a:r>
            <a:r>
              <a:rPr lang="de-DE" sz="1800" dirty="0" smtClean="0"/>
              <a:t>17:00 Uhr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/>
              <a:t>Internatsschule </a:t>
            </a:r>
            <a:r>
              <a:rPr lang="de-DE" b="1" dirty="0" smtClean="0"/>
              <a:t>Institut Lucius	</a:t>
            </a:r>
            <a:r>
              <a:rPr lang="de-DE" dirty="0" smtClean="0"/>
              <a:t>08.02.2020, </a:t>
            </a:r>
            <a:r>
              <a:rPr lang="de-DE" sz="1800" dirty="0" smtClean="0"/>
              <a:t>14:00 </a:t>
            </a:r>
            <a:r>
              <a:rPr lang="de-DE" sz="1800" dirty="0"/>
              <a:t>- </a:t>
            </a:r>
            <a:r>
              <a:rPr lang="de-DE" sz="1800" dirty="0" smtClean="0"/>
              <a:t>17:00 Uhr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704975" algn="l"/>
                <a:tab pos="4572000" algn="l"/>
              </a:tabLst>
            </a:pPr>
            <a:r>
              <a:rPr lang="de-DE" b="1" dirty="0"/>
              <a:t>Montessori </a:t>
            </a:r>
            <a:r>
              <a:rPr lang="de-DE" b="1" dirty="0" smtClean="0"/>
              <a:t>Campus Wetterau </a:t>
            </a:r>
            <a:r>
              <a:rPr lang="de-DE" b="1" dirty="0"/>
              <a:t>	</a:t>
            </a:r>
            <a:r>
              <a:rPr lang="de-DE" dirty="0" smtClean="0"/>
              <a:t>15.02.2020, </a:t>
            </a:r>
            <a:r>
              <a:rPr lang="de-DE" sz="1800" dirty="0"/>
              <a:t>14:00 - 17:00 </a:t>
            </a:r>
            <a:r>
              <a:rPr lang="de-DE" sz="1800" dirty="0" smtClean="0"/>
              <a:t>Uhr</a:t>
            </a:r>
          </a:p>
          <a:p>
            <a:pP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de-DE" b="1" dirty="0" smtClean="0"/>
              <a:t>Private Förderschule </a:t>
            </a:r>
            <a:r>
              <a:rPr lang="de-DE" b="1" dirty="0" err="1" smtClean="0"/>
              <a:t>Bingenheim</a:t>
            </a:r>
            <a:r>
              <a:rPr lang="de-DE" b="1" dirty="0" smtClean="0"/>
              <a:t>	</a:t>
            </a:r>
            <a:r>
              <a:rPr lang="de-DE" dirty="0" smtClean="0"/>
              <a:t>25.04.2020</a:t>
            </a:r>
            <a:endParaRPr lang="de-DE" dirty="0"/>
          </a:p>
          <a:p>
            <a:pPr marL="0" indent="0">
              <a:spcBef>
                <a:spcPts val="0"/>
              </a:spcBef>
              <a:buNone/>
              <a:tabLst>
                <a:tab pos="355600" algn="l"/>
                <a:tab pos="2513013" algn="l"/>
                <a:tab pos="4572000" algn="l"/>
              </a:tabLs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086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Landesschulamt-Grunddesign (3)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Landesschulamt-Grunddesign (3)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Symbol</vt:lpstr>
      <vt:lpstr>Wingdings</vt:lpstr>
      <vt:lpstr>6_Landesschulamt-Grunddesign (3)</vt:lpstr>
      <vt:lpstr>7_Landesschulamt-Grunddesign (3)</vt:lpstr>
      <vt:lpstr>Tage der offenen Tür der Schulen im Bereich des Wetteraukreises</vt:lpstr>
      <vt:lpstr>Tage der offenen Tür</vt:lpstr>
      <vt:lpstr>Tage der offenen Tür</vt:lpstr>
      <vt:lpstr>Tage der offenen Tür</vt:lpstr>
      <vt:lpstr>Tage der offenen Tür</vt:lpstr>
      <vt:lpstr>Tage der offenen Tür</vt:lpstr>
    </vt:vector>
  </TitlesOfParts>
  <Company>Land Hessen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Schul(form)wahl nach  Klasse 4 (WTK)</dc:title>
  <dc:creator>Wilkinson, Annekatrin (SSA FB)</dc:creator>
  <cp:lastModifiedBy>Kristina Liebenhoff</cp:lastModifiedBy>
  <cp:revision>114</cp:revision>
  <cp:lastPrinted>2017-04-13T06:20:55Z</cp:lastPrinted>
  <dcterms:created xsi:type="dcterms:W3CDTF">2017-04-12T12:21:53Z</dcterms:created>
  <dcterms:modified xsi:type="dcterms:W3CDTF">2019-10-17T12:10:37Z</dcterms:modified>
</cp:coreProperties>
</file>