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2" d="100"/>
          <a:sy n="92" d="100"/>
        </p:scale>
        <p:origin x="21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30.09.2024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im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 61 Abs. 2 und 3) Hessisches Schulgesetz)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30. September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Montag, 30.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Montag, 30.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Montag, 30. September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Montag, 30.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Montag, 30.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Montag, 30. September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Montag, 30. September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Montag, 30. September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Montag, 30.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Montag, 30.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Montag, 30. September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Montag, 30. September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Ministerium für Kultus, Bildung und Chancen</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30. September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30. September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Ministerium für Kultus, Bildung und Chancen</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30. September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30. September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30. September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30. September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30. September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30. September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30. September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Ministerium für Kultus, Bildung und Chancen</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3968</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Kristina Liebenhoff</cp:lastModifiedBy>
  <cp:revision>443</cp:revision>
  <cp:lastPrinted>2017-11-03T12:15:33Z</cp:lastPrinted>
  <dcterms:created xsi:type="dcterms:W3CDTF">2004-08-18T22:53:42Z</dcterms:created>
  <dcterms:modified xsi:type="dcterms:W3CDTF">2024-09-30T08:38:51Z</dcterms:modified>
</cp:coreProperties>
</file>